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2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B711D-AB5F-4CE2-979A-6FB3F6D3D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CD73B8-8065-4663-B75C-3959249F6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F57EE-672D-4EE2-929E-330B00018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807D-65BC-41C7-A9AE-CFA641B722B7}" type="datetimeFigureOut">
              <a:rPr lang="en-ZA" smtClean="0"/>
              <a:t>2021/04/04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8FF9-B231-41B1-928A-46A34712C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9C62D-AF88-4633-A48E-88839D002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427-9928-4EB3-BE34-9A1560025B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1628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40227-4923-4453-9AB5-DD04F2FD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7BA2B3-8C95-4644-A427-DC3FA733C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924E2-F2BB-4BB9-8CFC-D9A619D6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807D-65BC-41C7-A9AE-CFA641B722B7}" type="datetimeFigureOut">
              <a:rPr lang="en-ZA" smtClean="0"/>
              <a:t>2021/04/04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56681-92F1-40DD-9B3B-22EDE683A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BC380-CA47-4027-BE73-96BB8249B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427-9928-4EB3-BE34-9A1560025B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4140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2A2A43-8C3C-4A5B-8DD8-C84567EA2C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1B4176-8E8A-4584-9BD7-3B3B4E41D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F318A-3326-433A-8C9D-59AE7BB6E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807D-65BC-41C7-A9AE-CFA641B722B7}" type="datetimeFigureOut">
              <a:rPr lang="en-ZA" smtClean="0"/>
              <a:t>2021/04/04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ABB49-7696-4A48-96F0-0D8D246C4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467BB-8522-4E24-9F44-D0ED9B37D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427-9928-4EB3-BE34-9A1560025B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7960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8F26B-256E-4603-AF6A-344A286BE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193AC-68DC-414B-BB26-4F146D73E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4CFB3-BAE9-446E-9650-B2AAC28D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807D-65BC-41C7-A9AE-CFA641B722B7}" type="datetimeFigureOut">
              <a:rPr lang="en-ZA" smtClean="0"/>
              <a:t>2021/04/04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602CC-8677-4FAB-BCBF-36B97973A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932E4-0641-4518-A003-34AD0F5A9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427-9928-4EB3-BE34-9A1560025B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9894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FC49A-2945-4925-ACC8-CA7A4C9A4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9EABA-4A5B-487B-BEAF-BE8E919ED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C1E8E-C735-4227-B1A3-D5E0C048D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807D-65BC-41C7-A9AE-CFA641B722B7}" type="datetimeFigureOut">
              <a:rPr lang="en-ZA" smtClean="0"/>
              <a:t>2021/04/04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3089-766B-46E9-8913-E0B903CEC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6C8D1-01E0-4074-8419-DB729ED7E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427-9928-4EB3-BE34-9A1560025B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1933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B82B-C13A-4E29-A304-649F00348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A7A49-40DA-464A-A14D-E94A49C768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F358E-B15D-419C-989C-B110544CF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CDF35-B6DF-47BF-86C2-9647408A2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807D-65BC-41C7-A9AE-CFA641B722B7}" type="datetimeFigureOut">
              <a:rPr lang="en-ZA" smtClean="0"/>
              <a:t>2021/04/04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CC636-5865-43CB-8212-DD8FDF1C2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67B6E-C95F-4027-9705-A6313E756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427-9928-4EB3-BE34-9A1560025B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1887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80C0A-FBAF-4235-935A-63A57636C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47F88-AB21-4461-B07C-21066B208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BEF11D-0F1D-442D-86CB-2BDE643C0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F8D8A8-C50F-4D0E-AC9A-604F6249A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EAB2B9-1A5A-49C4-A0C4-4E1FA3A458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956EDD-916C-4C05-9EA1-0020E2877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807D-65BC-41C7-A9AE-CFA641B722B7}" type="datetimeFigureOut">
              <a:rPr lang="en-ZA" smtClean="0"/>
              <a:t>2021/04/04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A4916F-FB3B-47FF-BAE1-3A6643990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6B990C-FB2F-4626-95DE-2C52B2968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427-9928-4EB3-BE34-9A1560025B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340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13062-8356-4468-B529-EDCF39597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58B844-4F9B-4501-A147-718582F2E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807D-65BC-41C7-A9AE-CFA641B722B7}" type="datetimeFigureOut">
              <a:rPr lang="en-ZA" smtClean="0"/>
              <a:t>2021/04/04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CD7A8B-DD77-488C-A49F-CA720D916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84E53A-4544-431F-B7E6-6A6D11530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427-9928-4EB3-BE34-9A1560025B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995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880418-3FDE-459B-BD1F-C3AABA453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807D-65BC-41C7-A9AE-CFA641B722B7}" type="datetimeFigureOut">
              <a:rPr lang="en-ZA" smtClean="0"/>
              <a:t>2021/04/04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234966-BB03-44AC-9908-852FCBE1A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66E81A-AC0E-4377-89A6-B4B6E07EE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427-9928-4EB3-BE34-9A1560025B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614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44B6E-6CAF-40E9-AF39-C1743577E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D265A-DA47-49D4-A39B-76798DA90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44254A-D8C7-451C-95A1-0FF3C86C6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877A8-34F8-44BC-AE14-FFF03828A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807D-65BC-41C7-A9AE-CFA641B722B7}" type="datetimeFigureOut">
              <a:rPr lang="en-ZA" smtClean="0"/>
              <a:t>2021/04/04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6C6D9B-C3AE-450C-ABF2-56AF95FEC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46DC4C-3A34-4BF1-A642-3B72CA994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427-9928-4EB3-BE34-9A1560025B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8907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B200-6A98-415B-9BDC-E7E40F9F0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B6909D-4EA8-4897-9D25-20E5DB477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DB8DAC-067E-4642-850A-8E9CFBAC9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CE388-C896-46D3-8D60-409529ABF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807D-65BC-41C7-A9AE-CFA641B722B7}" type="datetimeFigureOut">
              <a:rPr lang="en-ZA" smtClean="0"/>
              <a:t>2021/04/04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3018AB-8799-4D30-A658-FD5B3E6C2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A93E4-72E9-4567-B8DF-8F4D87A9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48427-9928-4EB3-BE34-9A1560025B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270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3B08F2-2E42-41E1-BC5A-B27F08547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F9D10-7A63-469E-98E3-4E1DC6CE5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C7AB7-C473-4C66-A254-1EE7458A2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A807D-65BC-41C7-A9AE-CFA641B722B7}" type="datetimeFigureOut">
              <a:rPr lang="en-ZA" smtClean="0"/>
              <a:t>2021/04/04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C3ACD-2367-4BD9-9BA5-EC6219404A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24BB1-D46C-4285-BF02-E0936B71A4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48427-9928-4EB3-BE34-9A1560025B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1963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C0892-12F2-4F84-B1C4-CD4AA2F96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en-ZA" sz="6600" b="1" dirty="0"/>
              <a:t>WHAT IS YOUR RESPONSE TO THE RISEN CHRIST?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8DD7DC-CB8F-42B7-BC5F-E292FCB51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2453"/>
            <a:ext cx="9144000" cy="1655762"/>
          </a:xfrm>
        </p:spPr>
        <p:txBody>
          <a:bodyPr>
            <a:normAutofit/>
          </a:bodyPr>
          <a:lstStyle/>
          <a:p>
            <a:r>
              <a:rPr lang="en-ZA" sz="4400" dirty="0"/>
              <a:t>ACTS 9:1-19</a:t>
            </a:r>
          </a:p>
        </p:txBody>
      </p:sp>
    </p:spTree>
    <p:extLst>
      <p:ext uri="{BB962C8B-B14F-4D97-AF65-F5344CB8AC3E}">
        <p14:creationId xmlns:p14="http://schemas.microsoft.com/office/powerpoint/2010/main" val="3127384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HOSTILITY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ZA" sz="4400" dirty="0"/>
          </a:p>
          <a:p>
            <a:pPr marL="0" indent="0" algn="ctr">
              <a:buNone/>
            </a:pPr>
            <a:r>
              <a:rPr lang="en-ZA" sz="4400" dirty="0"/>
              <a:t>It doesn’t matter how you view your relationship, what matters is how God views it.</a:t>
            </a:r>
            <a:endParaRPr lang="en-ZA" sz="4000" dirty="0"/>
          </a:p>
        </p:txBody>
      </p:sp>
    </p:spTree>
    <p:extLst>
      <p:ext uri="{BB962C8B-B14F-4D97-AF65-F5344CB8AC3E}">
        <p14:creationId xmlns:p14="http://schemas.microsoft.com/office/powerpoint/2010/main" val="1684969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ZA" sz="4000" b="1" dirty="0"/>
          </a:p>
        </p:txBody>
      </p:sp>
    </p:spTree>
    <p:extLst>
      <p:ext uri="{BB962C8B-B14F-4D97-AF65-F5344CB8AC3E}">
        <p14:creationId xmlns:p14="http://schemas.microsoft.com/office/powerpoint/2010/main" val="3040468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CONVICTION OF SIN IS A MARK OF TRUE CONVERSION</a:t>
            </a:r>
          </a:p>
          <a:p>
            <a:endParaRPr lang="en-ZA" sz="4000" b="1" dirty="0"/>
          </a:p>
        </p:txBody>
      </p:sp>
    </p:spTree>
    <p:extLst>
      <p:ext uri="{BB962C8B-B14F-4D97-AF65-F5344CB8AC3E}">
        <p14:creationId xmlns:p14="http://schemas.microsoft.com/office/powerpoint/2010/main" val="1108073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CONVICTION OF SIN IS A MARK OF TRUE CONVERSION</a:t>
            </a:r>
          </a:p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HUMBLING FROM OUR PRIDE IS A MARK OF TRUE CONVERSION</a:t>
            </a:r>
          </a:p>
          <a:p>
            <a:endParaRPr lang="en-ZA" sz="4000" b="1" dirty="0"/>
          </a:p>
        </p:txBody>
      </p:sp>
    </p:spTree>
    <p:extLst>
      <p:ext uri="{BB962C8B-B14F-4D97-AF65-F5344CB8AC3E}">
        <p14:creationId xmlns:p14="http://schemas.microsoft.com/office/powerpoint/2010/main" val="2009137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CONVICTION OF SIN IS A MARK OF TRUE CONVERSION</a:t>
            </a:r>
          </a:p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HUMBLING FROM OUR PRIDE IS A MARK OF TRUE CONVERSION</a:t>
            </a:r>
          </a:p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RECOGNITION OF AND OBEDIENCE TO THE LORDSHIP OF CHRIST IS A MARK OF TRUE CONVERSION</a:t>
            </a:r>
          </a:p>
          <a:p>
            <a:endParaRPr lang="en-ZA" sz="4000" b="1" dirty="0"/>
          </a:p>
        </p:txBody>
      </p:sp>
    </p:spTree>
    <p:extLst>
      <p:ext uri="{BB962C8B-B14F-4D97-AF65-F5344CB8AC3E}">
        <p14:creationId xmlns:p14="http://schemas.microsoft.com/office/powerpoint/2010/main" val="3645526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TRANSFORMATION FROM SPIRITUAL BLINDNESS TO SPIRITUAL SIGHT IS A MARK OF TRUE CONVERSION</a:t>
            </a:r>
          </a:p>
        </p:txBody>
      </p:sp>
    </p:spTree>
    <p:extLst>
      <p:ext uri="{BB962C8B-B14F-4D97-AF65-F5344CB8AC3E}">
        <p14:creationId xmlns:p14="http://schemas.microsoft.com/office/powerpoint/2010/main" val="596422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TRANSFORMATION FROM SPIRITUAL BLINDNESS TO SPIRITUAL SIGHT IS A MARK OF TRUE CONVERSION</a:t>
            </a:r>
          </a:p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SEEKING THE LORD IN PRAYER IS A MARK OF TRUE CONVERSION</a:t>
            </a:r>
          </a:p>
        </p:txBody>
      </p:sp>
    </p:spTree>
    <p:extLst>
      <p:ext uri="{BB962C8B-B14F-4D97-AF65-F5344CB8AC3E}">
        <p14:creationId xmlns:p14="http://schemas.microsoft.com/office/powerpoint/2010/main" val="94541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TRANSFORMATION FROM SPIRITUAL BLINDNESS TO SPIRITUAL SIGHT IS A MARK OF TRUE CONVERSION</a:t>
            </a:r>
          </a:p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SEEKING THE LORD IN PRAYER IS A MARK OF TRUE CONVERSION</a:t>
            </a:r>
          </a:p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FELLOWSHIP WITH THE LORD’S PEOPLE IS A MARK OF TRUE CONVERSION</a:t>
            </a:r>
            <a:endParaRPr lang="en-ZA" sz="4000" dirty="0"/>
          </a:p>
        </p:txBody>
      </p:sp>
    </p:spTree>
    <p:extLst>
      <p:ext uri="{BB962C8B-B14F-4D97-AF65-F5344CB8AC3E}">
        <p14:creationId xmlns:p14="http://schemas.microsoft.com/office/powerpoint/2010/main" val="1646215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LIFE LIVED UNDER THE POWER AND CONTROL OF THE HOLY SPIRIT IS A MARK OF TRUE CONVERSION</a:t>
            </a:r>
          </a:p>
        </p:txBody>
      </p:sp>
    </p:spTree>
    <p:extLst>
      <p:ext uri="{BB962C8B-B14F-4D97-AF65-F5344CB8AC3E}">
        <p14:creationId xmlns:p14="http://schemas.microsoft.com/office/powerpoint/2010/main" val="1295635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LIFE LIVED UNDER THE POWER AND CONTROL OF THE HOLY SPIRIT IS A MARK OF TRUE CONVERSION</a:t>
            </a:r>
          </a:p>
          <a:p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NEW PURPOSE AND DIRECTION IN LIFE IN LINE WITH GOD’S SOVEREIGN WILL IS A MARK OF TRUE CONVERSION</a:t>
            </a:r>
            <a:endParaRPr lang="en-ZA" sz="4000" dirty="0"/>
          </a:p>
        </p:txBody>
      </p:sp>
    </p:spTree>
    <p:extLst>
      <p:ext uri="{BB962C8B-B14F-4D97-AF65-F5344CB8AC3E}">
        <p14:creationId xmlns:p14="http://schemas.microsoft.com/office/powerpoint/2010/main" val="3348404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3DCCA-8C9A-4EBE-BC09-FC9862E1D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6600" dirty="0"/>
              <a:t>THE ONLY TWO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67855-B612-420B-ABE3-73EB5A9F1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5400" dirty="0"/>
              <a:t>HOSTILITY</a:t>
            </a:r>
          </a:p>
          <a:p>
            <a:r>
              <a:rPr lang="en-ZA" sz="5400" dirty="0"/>
              <a:t>OBEDIENCE</a:t>
            </a:r>
          </a:p>
        </p:txBody>
      </p:sp>
    </p:spTree>
    <p:extLst>
      <p:ext uri="{BB962C8B-B14F-4D97-AF65-F5344CB8AC3E}">
        <p14:creationId xmlns:p14="http://schemas.microsoft.com/office/powerpoint/2010/main" val="4193927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HOSTILITY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2882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HOSTILITY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800" dirty="0"/>
              <a:t>Saul was a prominent man in his time</a:t>
            </a:r>
          </a:p>
        </p:txBody>
      </p:sp>
    </p:spTree>
    <p:extLst>
      <p:ext uri="{BB962C8B-B14F-4D97-AF65-F5344CB8AC3E}">
        <p14:creationId xmlns:p14="http://schemas.microsoft.com/office/powerpoint/2010/main" val="65441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HOSTILITY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800" dirty="0"/>
              <a:t>Saul was a prominent man in his time</a:t>
            </a:r>
          </a:p>
          <a:p>
            <a:r>
              <a:rPr lang="en-ZA" sz="4800" dirty="0"/>
              <a:t>He was an instigator</a:t>
            </a:r>
          </a:p>
          <a:p>
            <a:endParaRPr lang="en-ZA" sz="4800" dirty="0"/>
          </a:p>
        </p:txBody>
      </p:sp>
    </p:spTree>
    <p:extLst>
      <p:ext uri="{BB962C8B-B14F-4D97-AF65-F5344CB8AC3E}">
        <p14:creationId xmlns:p14="http://schemas.microsoft.com/office/powerpoint/2010/main" val="3120561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HOSTILITY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800" dirty="0"/>
              <a:t>Saul was a prominent man in his time</a:t>
            </a:r>
          </a:p>
          <a:p>
            <a:r>
              <a:rPr lang="en-ZA" sz="4800" dirty="0"/>
              <a:t>He was an instigator</a:t>
            </a:r>
          </a:p>
          <a:p>
            <a:r>
              <a:rPr lang="en-ZA" sz="4800" dirty="0"/>
              <a:t>He was violent</a:t>
            </a:r>
          </a:p>
          <a:p>
            <a:endParaRPr lang="en-ZA" sz="4800" dirty="0"/>
          </a:p>
        </p:txBody>
      </p:sp>
    </p:spTree>
    <p:extLst>
      <p:ext uri="{BB962C8B-B14F-4D97-AF65-F5344CB8AC3E}">
        <p14:creationId xmlns:p14="http://schemas.microsoft.com/office/powerpoint/2010/main" val="80944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HOSTILITY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800" dirty="0"/>
              <a:t>Saul was a prominent man in his time</a:t>
            </a:r>
          </a:p>
          <a:p>
            <a:r>
              <a:rPr lang="en-ZA" sz="4800" dirty="0"/>
              <a:t>He was an instigator</a:t>
            </a:r>
          </a:p>
          <a:p>
            <a:r>
              <a:rPr lang="en-ZA" sz="4800" dirty="0"/>
              <a:t>He was violent</a:t>
            </a:r>
          </a:p>
          <a:p>
            <a:r>
              <a:rPr lang="en-ZA" sz="4800" dirty="0"/>
              <a:t>He was calculated</a:t>
            </a:r>
          </a:p>
          <a:p>
            <a:endParaRPr lang="en-ZA" sz="4800" dirty="0"/>
          </a:p>
        </p:txBody>
      </p:sp>
    </p:spTree>
    <p:extLst>
      <p:ext uri="{BB962C8B-B14F-4D97-AF65-F5344CB8AC3E}">
        <p14:creationId xmlns:p14="http://schemas.microsoft.com/office/powerpoint/2010/main" val="2268756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HOSTILITY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800" dirty="0"/>
              <a:t>Saul was a prominent man in his time</a:t>
            </a:r>
          </a:p>
          <a:p>
            <a:r>
              <a:rPr lang="en-ZA" sz="4800" dirty="0"/>
              <a:t>He was an instigator</a:t>
            </a:r>
          </a:p>
          <a:p>
            <a:r>
              <a:rPr lang="en-ZA" sz="4800" dirty="0"/>
              <a:t>He was violent</a:t>
            </a:r>
          </a:p>
          <a:p>
            <a:r>
              <a:rPr lang="en-ZA" sz="4800" dirty="0"/>
              <a:t>He was calculated</a:t>
            </a:r>
          </a:p>
          <a:p>
            <a:r>
              <a:rPr lang="en-ZA" sz="4800" dirty="0"/>
              <a:t>He was persistent</a:t>
            </a:r>
          </a:p>
          <a:p>
            <a:endParaRPr lang="en-ZA" sz="4800" dirty="0"/>
          </a:p>
        </p:txBody>
      </p:sp>
    </p:spTree>
    <p:extLst>
      <p:ext uri="{BB962C8B-B14F-4D97-AF65-F5344CB8AC3E}">
        <p14:creationId xmlns:p14="http://schemas.microsoft.com/office/powerpoint/2010/main" val="4175165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C36D-CDB9-4CCB-BA44-37FF42FA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8000" dirty="0"/>
              <a:t>HOSTILITY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C9DDC-EF82-44F3-A039-ED7CB4AC7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4400" dirty="0"/>
              <a:t>There is no neutrality with God</a:t>
            </a:r>
          </a:p>
          <a:p>
            <a:pPr lvl="1"/>
            <a:r>
              <a:rPr lang="en-ZA" sz="4000" dirty="0"/>
              <a:t>Romans 3:9-18</a:t>
            </a:r>
          </a:p>
          <a:p>
            <a:pPr lvl="1"/>
            <a:r>
              <a:rPr lang="en-ZA" sz="4000" dirty="0"/>
              <a:t>Psalm 5:5</a:t>
            </a:r>
          </a:p>
          <a:p>
            <a:pPr lvl="1"/>
            <a:r>
              <a:rPr lang="en-ZA" sz="4000" dirty="0"/>
              <a:t>Romans 5:10</a:t>
            </a:r>
          </a:p>
        </p:txBody>
      </p:sp>
    </p:spTree>
    <p:extLst>
      <p:ext uri="{BB962C8B-B14F-4D97-AF65-F5344CB8AC3E}">
        <p14:creationId xmlns:p14="http://schemas.microsoft.com/office/powerpoint/2010/main" val="139765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330</Words>
  <Application>Microsoft Office PowerPoint</Application>
  <PresentationFormat>Widescreen</PresentationFormat>
  <Paragraphs>58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WHAT IS YOUR RESPONSE TO THE RISEN CHRIST?</vt:lpstr>
      <vt:lpstr>THE ONLY TWO RESPONSES</vt:lpstr>
      <vt:lpstr>HOSTILITY</vt:lpstr>
      <vt:lpstr>HOSTILITY</vt:lpstr>
      <vt:lpstr>HOSTILITY</vt:lpstr>
      <vt:lpstr>HOSTILITY</vt:lpstr>
      <vt:lpstr>HOSTILITY</vt:lpstr>
      <vt:lpstr>HOSTILITY</vt:lpstr>
      <vt:lpstr>HOSTILITY</vt:lpstr>
      <vt:lpstr>HOSTILITY</vt:lpstr>
      <vt:lpstr>OBEDIENCE</vt:lpstr>
      <vt:lpstr>OBEDIENCE</vt:lpstr>
      <vt:lpstr>OBEDIENCE</vt:lpstr>
      <vt:lpstr>OBEDIENCE</vt:lpstr>
      <vt:lpstr>OBEDIENCE</vt:lpstr>
      <vt:lpstr>OBEDIENCE</vt:lpstr>
      <vt:lpstr>OBEDIENCE</vt:lpstr>
      <vt:lpstr>OBEDIENCE</vt:lpstr>
      <vt:lpstr>OBEDIENCE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YOUR RESPONSE TO THE RISEN CHRIST?</dc:title>
  <dc:creator>Pieter Smith</dc:creator>
  <cp:lastModifiedBy>Pieter Smith</cp:lastModifiedBy>
  <cp:revision>15</cp:revision>
  <dcterms:created xsi:type="dcterms:W3CDTF">2021-04-04T06:07:41Z</dcterms:created>
  <dcterms:modified xsi:type="dcterms:W3CDTF">2021-04-04T08:56:16Z</dcterms:modified>
</cp:coreProperties>
</file>