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73" r:id="rId4"/>
    <p:sldId id="276" r:id="rId5"/>
    <p:sldId id="287" r:id="rId6"/>
    <p:sldId id="288" r:id="rId7"/>
    <p:sldId id="277" r:id="rId8"/>
    <p:sldId id="278" r:id="rId9"/>
    <p:sldId id="279" r:id="rId10"/>
    <p:sldId id="280" r:id="rId11"/>
    <p:sldId id="281" r:id="rId12"/>
    <p:sldId id="282" r:id="rId13"/>
    <p:sldId id="285" r:id="rId14"/>
    <p:sldId id="289" r:id="rId15"/>
    <p:sldId id="290" r:id="rId16"/>
    <p:sldId id="28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D2A9D-F7EE-451E-9E70-4D99282B82C6}" v="34" dt="2021-05-09T11:37:15.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0" autoAdjust="0"/>
    <p:restoredTop sz="93420" autoAdjust="0"/>
  </p:normalViewPr>
  <p:slideViewPr>
    <p:cSldViewPr snapToGrid="0">
      <p:cViewPr varScale="1">
        <p:scale>
          <a:sx n="106" d="100"/>
          <a:sy n="106" d="100"/>
        </p:scale>
        <p:origin x="18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ter Smith" userId="c24f9dd43091e696" providerId="LiveId" clId="{121D2A9D-F7EE-451E-9E70-4D99282B82C6}"/>
    <pc:docChg chg="undo redo custSel addSld delSld modSld sldOrd">
      <pc:chgData name="Pieter Smith" userId="c24f9dd43091e696" providerId="LiveId" clId="{121D2A9D-F7EE-451E-9E70-4D99282B82C6}" dt="2021-05-09T11:38:53.640" v="617" actId="20577"/>
      <pc:docMkLst>
        <pc:docMk/>
      </pc:docMkLst>
      <pc:sldChg chg="modSp new mod">
        <pc:chgData name="Pieter Smith" userId="c24f9dd43091e696" providerId="LiveId" clId="{121D2A9D-F7EE-451E-9E70-4D99282B82C6}" dt="2021-05-09T11:09:08.391" v="68" actId="403"/>
        <pc:sldMkLst>
          <pc:docMk/>
          <pc:sldMk cId="3295118120" sldId="256"/>
        </pc:sldMkLst>
        <pc:spChg chg="mod">
          <ac:chgData name="Pieter Smith" userId="c24f9dd43091e696" providerId="LiveId" clId="{121D2A9D-F7EE-451E-9E70-4D99282B82C6}" dt="2021-05-09T11:09:05.030" v="67" actId="403"/>
          <ac:spMkLst>
            <pc:docMk/>
            <pc:sldMk cId="3295118120" sldId="256"/>
            <ac:spMk id="2" creationId="{DDE45CF1-1C27-4578-AD88-AB644E64F392}"/>
          </ac:spMkLst>
        </pc:spChg>
        <pc:spChg chg="mod">
          <ac:chgData name="Pieter Smith" userId="c24f9dd43091e696" providerId="LiveId" clId="{121D2A9D-F7EE-451E-9E70-4D99282B82C6}" dt="2021-05-09T11:09:08.391" v="68" actId="403"/>
          <ac:spMkLst>
            <pc:docMk/>
            <pc:sldMk cId="3295118120" sldId="256"/>
            <ac:spMk id="3" creationId="{8600CB81-68DC-449B-B046-BA32F7CED59D}"/>
          </ac:spMkLst>
        </pc:spChg>
      </pc:sldChg>
      <pc:sldChg chg="modSp new mod">
        <pc:chgData name="Pieter Smith" userId="c24f9dd43091e696" providerId="LiveId" clId="{121D2A9D-F7EE-451E-9E70-4D99282B82C6}" dt="2021-05-09T11:17:04.109" v="389"/>
        <pc:sldMkLst>
          <pc:docMk/>
          <pc:sldMk cId="3695846689" sldId="257"/>
        </pc:sldMkLst>
        <pc:spChg chg="mod">
          <ac:chgData name="Pieter Smith" userId="c24f9dd43091e696" providerId="LiveId" clId="{121D2A9D-F7EE-451E-9E70-4D99282B82C6}" dt="2021-05-09T11:17:04.109" v="389"/>
          <ac:spMkLst>
            <pc:docMk/>
            <pc:sldMk cId="3695846689" sldId="257"/>
            <ac:spMk id="2" creationId="{92DC898D-C05C-4BEB-A4C0-13A40D3DA5F5}"/>
          </ac:spMkLst>
        </pc:spChg>
        <pc:spChg chg="mod">
          <ac:chgData name="Pieter Smith" userId="c24f9dd43091e696" providerId="LiveId" clId="{121D2A9D-F7EE-451E-9E70-4D99282B82C6}" dt="2021-05-09T11:13:06.254" v="251" actId="403"/>
          <ac:spMkLst>
            <pc:docMk/>
            <pc:sldMk cId="3695846689" sldId="257"/>
            <ac:spMk id="3" creationId="{35F3A8A5-D164-4686-96A7-0163D72C37E8}"/>
          </ac:spMkLst>
        </pc:spChg>
      </pc:sldChg>
      <pc:sldChg chg="modSp add mod">
        <pc:chgData name="Pieter Smith" userId="c24f9dd43091e696" providerId="LiveId" clId="{121D2A9D-F7EE-451E-9E70-4D99282B82C6}" dt="2021-05-09T11:16:55.908" v="379"/>
        <pc:sldMkLst>
          <pc:docMk/>
          <pc:sldMk cId="832047453" sldId="258"/>
        </pc:sldMkLst>
        <pc:spChg chg="mod">
          <ac:chgData name="Pieter Smith" userId="c24f9dd43091e696" providerId="LiveId" clId="{121D2A9D-F7EE-451E-9E70-4D99282B82C6}" dt="2021-05-09T11:16:55.908" v="379"/>
          <ac:spMkLst>
            <pc:docMk/>
            <pc:sldMk cId="832047453" sldId="258"/>
            <ac:spMk id="2" creationId="{92DC898D-C05C-4BEB-A4C0-13A40D3DA5F5}"/>
          </ac:spMkLst>
        </pc:spChg>
        <pc:spChg chg="mod">
          <ac:chgData name="Pieter Smith" userId="c24f9dd43091e696" providerId="LiveId" clId="{121D2A9D-F7EE-451E-9E70-4D99282B82C6}" dt="2021-05-09T11:14:33.774" v="336" actId="27636"/>
          <ac:spMkLst>
            <pc:docMk/>
            <pc:sldMk cId="832047453" sldId="258"/>
            <ac:spMk id="3" creationId="{35F3A8A5-D164-4686-96A7-0163D72C37E8}"/>
          </ac:spMkLst>
        </pc:spChg>
      </pc:sldChg>
      <pc:sldChg chg="modSp add mod">
        <pc:chgData name="Pieter Smith" userId="c24f9dd43091e696" providerId="LiveId" clId="{121D2A9D-F7EE-451E-9E70-4D99282B82C6}" dt="2021-05-09T11:17:26.773" v="391" actId="20577"/>
        <pc:sldMkLst>
          <pc:docMk/>
          <pc:sldMk cId="2578995212" sldId="259"/>
        </pc:sldMkLst>
        <pc:spChg chg="mod">
          <ac:chgData name="Pieter Smith" userId="c24f9dd43091e696" providerId="LiveId" clId="{121D2A9D-F7EE-451E-9E70-4D99282B82C6}" dt="2021-05-09T11:16:50.496" v="367"/>
          <ac:spMkLst>
            <pc:docMk/>
            <pc:sldMk cId="2578995212" sldId="259"/>
            <ac:spMk id="2" creationId="{92DC898D-C05C-4BEB-A4C0-13A40D3DA5F5}"/>
          </ac:spMkLst>
        </pc:spChg>
        <pc:spChg chg="mod">
          <ac:chgData name="Pieter Smith" userId="c24f9dd43091e696" providerId="LiveId" clId="{121D2A9D-F7EE-451E-9E70-4D99282B82C6}" dt="2021-05-09T11:17:26.773" v="391" actId="20577"/>
          <ac:spMkLst>
            <pc:docMk/>
            <pc:sldMk cId="2578995212" sldId="259"/>
            <ac:spMk id="3" creationId="{35F3A8A5-D164-4686-96A7-0163D72C37E8}"/>
          </ac:spMkLst>
        </pc:spChg>
      </pc:sldChg>
      <pc:sldChg chg="modSp add mod">
        <pc:chgData name="Pieter Smith" userId="c24f9dd43091e696" providerId="LiveId" clId="{121D2A9D-F7EE-451E-9E70-4D99282B82C6}" dt="2021-05-09T11:38:53.640" v="617" actId="20577"/>
        <pc:sldMkLst>
          <pc:docMk/>
          <pc:sldMk cId="3751612825" sldId="260"/>
        </pc:sldMkLst>
        <pc:spChg chg="mod">
          <ac:chgData name="Pieter Smith" userId="c24f9dd43091e696" providerId="LiveId" clId="{121D2A9D-F7EE-451E-9E70-4D99282B82C6}" dt="2021-05-09T11:38:53.640" v="617" actId="20577"/>
          <ac:spMkLst>
            <pc:docMk/>
            <pc:sldMk cId="3751612825" sldId="260"/>
            <ac:spMk id="3" creationId="{35F3A8A5-D164-4686-96A7-0163D72C37E8}"/>
          </ac:spMkLst>
        </pc:spChg>
      </pc:sldChg>
      <pc:sldChg chg="addSp delSp modSp new mod">
        <pc:chgData name="Pieter Smith" userId="c24f9dd43091e696" providerId="LiveId" clId="{121D2A9D-F7EE-451E-9E70-4D99282B82C6}" dt="2021-05-09T11:20:05.328" v="423" actId="1076"/>
        <pc:sldMkLst>
          <pc:docMk/>
          <pc:sldMk cId="3733091087" sldId="261"/>
        </pc:sldMkLst>
        <pc:spChg chg="del">
          <ac:chgData name="Pieter Smith" userId="c24f9dd43091e696" providerId="LiveId" clId="{121D2A9D-F7EE-451E-9E70-4D99282B82C6}" dt="2021-05-09T11:19:55.079" v="418"/>
          <ac:spMkLst>
            <pc:docMk/>
            <pc:sldMk cId="3733091087" sldId="261"/>
            <ac:spMk id="3" creationId="{30F6E189-8247-4420-B95D-ED81789D228C}"/>
          </ac:spMkLst>
        </pc:spChg>
        <pc:picChg chg="add mod">
          <ac:chgData name="Pieter Smith" userId="c24f9dd43091e696" providerId="LiveId" clId="{121D2A9D-F7EE-451E-9E70-4D99282B82C6}" dt="2021-05-09T11:20:05.328" v="423" actId="1076"/>
          <ac:picMkLst>
            <pc:docMk/>
            <pc:sldMk cId="3733091087" sldId="261"/>
            <ac:picMk id="5" creationId="{DD19A613-98B9-4459-AE60-D4B8398B7184}"/>
          </ac:picMkLst>
        </pc:picChg>
      </pc:sldChg>
      <pc:sldChg chg="addSp delSp modSp add del mod">
        <pc:chgData name="Pieter Smith" userId="c24f9dd43091e696" providerId="LiveId" clId="{121D2A9D-F7EE-451E-9E70-4D99282B82C6}" dt="2021-05-09T11:19:49.100" v="416" actId="47"/>
        <pc:sldMkLst>
          <pc:docMk/>
          <pc:sldMk cId="4012592035" sldId="261"/>
        </pc:sldMkLst>
        <pc:spChg chg="del mod">
          <ac:chgData name="Pieter Smith" userId="c24f9dd43091e696" providerId="LiveId" clId="{121D2A9D-F7EE-451E-9E70-4D99282B82C6}" dt="2021-05-09T11:19:06.302" v="405"/>
          <ac:spMkLst>
            <pc:docMk/>
            <pc:sldMk cId="4012592035" sldId="261"/>
            <ac:spMk id="3" creationId="{35F3A8A5-D164-4686-96A7-0163D72C37E8}"/>
          </ac:spMkLst>
        </pc:spChg>
        <pc:spChg chg="add mod">
          <ac:chgData name="Pieter Smith" userId="c24f9dd43091e696" providerId="LiveId" clId="{121D2A9D-F7EE-451E-9E70-4D99282B82C6}" dt="2021-05-09T11:19:35.770" v="415" actId="20577"/>
          <ac:spMkLst>
            <pc:docMk/>
            <pc:sldMk cId="4012592035" sldId="261"/>
            <ac:spMk id="7" creationId="{720565A3-3209-4979-A78F-18517494AF60}"/>
          </ac:spMkLst>
        </pc:spChg>
        <pc:picChg chg="add del mod">
          <ac:chgData name="Pieter Smith" userId="c24f9dd43091e696" providerId="LiveId" clId="{121D2A9D-F7EE-451E-9E70-4D99282B82C6}" dt="2021-05-09T11:19:30.104" v="410" actId="478"/>
          <ac:picMkLst>
            <pc:docMk/>
            <pc:sldMk cId="4012592035" sldId="261"/>
            <ac:picMk id="5" creationId="{27F081F9-F1C3-4753-9757-C0CF3D26B0BE}"/>
          </ac:picMkLst>
        </pc:picChg>
      </pc:sldChg>
      <pc:sldChg chg="addSp delSp modSp add mod">
        <pc:chgData name="Pieter Smith" userId="c24f9dd43091e696" providerId="LiveId" clId="{121D2A9D-F7EE-451E-9E70-4D99282B82C6}" dt="2021-05-09T11:20:52.055" v="437" actId="1076"/>
        <pc:sldMkLst>
          <pc:docMk/>
          <pc:sldMk cId="318229285" sldId="262"/>
        </pc:sldMkLst>
        <pc:spChg chg="add del mod">
          <ac:chgData name="Pieter Smith" userId="c24f9dd43091e696" providerId="LiveId" clId="{121D2A9D-F7EE-451E-9E70-4D99282B82C6}" dt="2021-05-09T11:20:19.940" v="426"/>
          <ac:spMkLst>
            <pc:docMk/>
            <pc:sldMk cId="318229285" sldId="262"/>
            <ac:spMk id="4" creationId="{4BCAC65D-9434-4BA9-9C9B-EAD6E3821377}"/>
          </ac:spMkLst>
        </pc:spChg>
        <pc:picChg chg="del">
          <ac:chgData name="Pieter Smith" userId="c24f9dd43091e696" providerId="LiveId" clId="{121D2A9D-F7EE-451E-9E70-4D99282B82C6}" dt="2021-05-09T11:20:16.986" v="425" actId="478"/>
          <ac:picMkLst>
            <pc:docMk/>
            <pc:sldMk cId="318229285" sldId="262"/>
            <ac:picMk id="5" creationId="{DD19A613-98B9-4459-AE60-D4B8398B7184}"/>
          </ac:picMkLst>
        </pc:picChg>
        <pc:picChg chg="add mod">
          <ac:chgData name="Pieter Smith" userId="c24f9dd43091e696" providerId="LiveId" clId="{121D2A9D-F7EE-451E-9E70-4D99282B82C6}" dt="2021-05-09T11:20:52.055" v="437" actId="1076"/>
          <ac:picMkLst>
            <pc:docMk/>
            <pc:sldMk cId="318229285" sldId="262"/>
            <ac:picMk id="7" creationId="{95479CE7-0541-4540-A3B8-B7E2A3AF95A1}"/>
          </ac:picMkLst>
        </pc:picChg>
      </pc:sldChg>
      <pc:sldChg chg="addSp delSp modSp add mod">
        <pc:chgData name="Pieter Smith" userId="c24f9dd43091e696" providerId="LiveId" clId="{121D2A9D-F7EE-451E-9E70-4D99282B82C6}" dt="2021-05-09T11:21:38.413" v="447"/>
        <pc:sldMkLst>
          <pc:docMk/>
          <pc:sldMk cId="3896589554" sldId="263"/>
        </pc:sldMkLst>
        <pc:spChg chg="add del mod">
          <ac:chgData name="Pieter Smith" userId="c24f9dd43091e696" providerId="LiveId" clId="{121D2A9D-F7EE-451E-9E70-4D99282B82C6}" dt="2021-05-09T11:21:11.596" v="440"/>
          <ac:spMkLst>
            <pc:docMk/>
            <pc:sldMk cId="3896589554" sldId="263"/>
            <ac:spMk id="4" creationId="{E0920ED5-9946-4782-A68D-7EF42EF0DD7F}"/>
          </ac:spMkLst>
        </pc:spChg>
        <pc:picChg chg="add mod">
          <ac:chgData name="Pieter Smith" userId="c24f9dd43091e696" providerId="LiveId" clId="{121D2A9D-F7EE-451E-9E70-4D99282B82C6}" dt="2021-05-09T11:21:20.378" v="445" actId="1076"/>
          <ac:picMkLst>
            <pc:docMk/>
            <pc:sldMk cId="3896589554" sldId="263"/>
            <ac:picMk id="6" creationId="{0643A78A-7546-4F9E-A9C3-11FEF05C1F25}"/>
          </ac:picMkLst>
        </pc:picChg>
        <pc:picChg chg="del">
          <ac:chgData name="Pieter Smith" userId="c24f9dd43091e696" providerId="LiveId" clId="{121D2A9D-F7EE-451E-9E70-4D99282B82C6}" dt="2021-05-09T11:21:08.368" v="439" actId="478"/>
          <ac:picMkLst>
            <pc:docMk/>
            <pc:sldMk cId="3896589554" sldId="263"/>
            <ac:picMk id="7" creationId="{95479CE7-0541-4540-A3B8-B7E2A3AF95A1}"/>
          </ac:picMkLst>
        </pc:picChg>
        <pc:picChg chg="add mod">
          <ac:chgData name="Pieter Smith" userId="c24f9dd43091e696" providerId="LiveId" clId="{121D2A9D-F7EE-451E-9E70-4D99282B82C6}" dt="2021-05-09T11:21:38.413" v="447"/>
          <ac:picMkLst>
            <pc:docMk/>
            <pc:sldMk cId="3896589554" sldId="263"/>
            <ac:picMk id="8" creationId="{959968E3-2632-41A6-93A6-11942BD3232F}"/>
          </ac:picMkLst>
        </pc:picChg>
      </pc:sldChg>
      <pc:sldChg chg="addSp delSp modSp add del mod">
        <pc:chgData name="Pieter Smith" userId="c24f9dd43091e696" providerId="LiveId" clId="{121D2A9D-F7EE-451E-9E70-4D99282B82C6}" dt="2021-05-09T11:22:19.617" v="460"/>
        <pc:sldMkLst>
          <pc:docMk/>
          <pc:sldMk cId="1038216447" sldId="264"/>
        </pc:sldMkLst>
        <pc:spChg chg="add del mod">
          <ac:chgData name="Pieter Smith" userId="c24f9dd43091e696" providerId="LiveId" clId="{121D2A9D-F7EE-451E-9E70-4D99282B82C6}" dt="2021-05-09T11:21:57.163" v="452"/>
          <ac:spMkLst>
            <pc:docMk/>
            <pc:sldMk cId="1038216447" sldId="264"/>
            <ac:spMk id="4" creationId="{9D5E9435-4E64-41C1-89A1-D6E37241D40A}"/>
          </ac:spMkLst>
        </pc:spChg>
        <pc:picChg chg="del">
          <ac:chgData name="Pieter Smith" userId="c24f9dd43091e696" providerId="LiveId" clId="{121D2A9D-F7EE-451E-9E70-4D99282B82C6}" dt="2021-05-09T11:21:49.365" v="451" actId="478"/>
          <ac:picMkLst>
            <pc:docMk/>
            <pc:sldMk cId="1038216447" sldId="264"/>
            <ac:picMk id="6" creationId="{0643A78A-7546-4F9E-A9C3-11FEF05C1F25}"/>
          </ac:picMkLst>
        </pc:picChg>
        <pc:picChg chg="add mod">
          <ac:chgData name="Pieter Smith" userId="c24f9dd43091e696" providerId="LiveId" clId="{121D2A9D-F7EE-451E-9E70-4D99282B82C6}" dt="2021-05-09T11:22:10.844" v="458" actId="14100"/>
          <ac:picMkLst>
            <pc:docMk/>
            <pc:sldMk cId="1038216447" sldId="264"/>
            <ac:picMk id="7" creationId="{8E550722-2207-4AF2-82A5-1C8D470A3BF9}"/>
          </ac:picMkLst>
        </pc:picChg>
        <pc:picChg chg="add mod">
          <ac:chgData name="Pieter Smith" userId="c24f9dd43091e696" providerId="LiveId" clId="{121D2A9D-F7EE-451E-9E70-4D99282B82C6}" dt="2021-05-09T11:22:19.617" v="460"/>
          <ac:picMkLst>
            <pc:docMk/>
            <pc:sldMk cId="1038216447" sldId="264"/>
            <ac:picMk id="8" creationId="{394382A3-F062-4E84-BE36-86687E24901D}"/>
          </ac:picMkLst>
        </pc:picChg>
      </pc:sldChg>
      <pc:sldChg chg="addSp delSp modSp add mod">
        <pc:chgData name="Pieter Smith" userId="c24f9dd43091e696" providerId="LiveId" clId="{121D2A9D-F7EE-451E-9E70-4D99282B82C6}" dt="2021-05-09T11:23:31.409" v="473" actId="14100"/>
        <pc:sldMkLst>
          <pc:docMk/>
          <pc:sldMk cId="86460352" sldId="265"/>
        </pc:sldMkLst>
        <pc:spChg chg="add del mod">
          <ac:chgData name="Pieter Smith" userId="c24f9dd43091e696" providerId="LiveId" clId="{121D2A9D-F7EE-451E-9E70-4D99282B82C6}" dt="2021-05-09T11:22:49.228" v="463"/>
          <ac:spMkLst>
            <pc:docMk/>
            <pc:sldMk cId="86460352" sldId="265"/>
            <ac:spMk id="4" creationId="{5C0242E3-A1DF-41A2-8B68-64E0271E39C0}"/>
          </ac:spMkLst>
        </pc:spChg>
        <pc:picChg chg="add mod modCrop">
          <ac:chgData name="Pieter Smith" userId="c24f9dd43091e696" providerId="LiveId" clId="{121D2A9D-F7EE-451E-9E70-4D99282B82C6}" dt="2021-05-09T11:23:31.409" v="473" actId="14100"/>
          <ac:picMkLst>
            <pc:docMk/>
            <pc:sldMk cId="86460352" sldId="265"/>
            <ac:picMk id="6" creationId="{9E101830-5EBC-41B0-AD29-25678D0AC32B}"/>
          </ac:picMkLst>
        </pc:picChg>
        <pc:picChg chg="del">
          <ac:chgData name="Pieter Smith" userId="c24f9dd43091e696" providerId="LiveId" clId="{121D2A9D-F7EE-451E-9E70-4D99282B82C6}" dt="2021-05-09T11:22:22.372" v="462" actId="478"/>
          <ac:picMkLst>
            <pc:docMk/>
            <pc:sldMk cId="86460352" sldId="265"/>
            <ac:picMk id="7" creationId="{8E550722-2207-4AF2-82A5-1C8D470A3BF9}"/>
          </ac:picMkLst>
        </pc:picChg>
      </pc:sldChg>
      <pc:sldChg chg="addSp delSp modSp add mod">
        <pc:chgData name="Pieter Smith" userId="c24f9dd43091e696" providerId="LiveId" clId="{121D2A9D-F7EE-451E-9E70-4D99282B82C6}" dt="2021-05-09T11:24:13.429" v="483" actId="1076"/>
        <pc:sldMkLst>
          <pc:docMk/>
          <pc:sldMk cId="423874112" sldId="266"/>
        </pc:sldMkLst>
        <pc:spChg chg="add del mod">
          <ac:chgData name="Pieter Smith" userId="c24f9dd43091e696" providerId="LiveId" clId="{121D2A9D-F7EE-451E-9E70-4D99282B82C6}" dt="2021-05-09T11:23:59.793" v="477"/>
          <ac:spMkLst>
            <pc:docMk/>
            <pc:sldMk cId="423874112" sldId="266"/>
            <ac:spMk id="4" creationId="{7F7774F6-C1C5-4032-AC3E-45430E3A1270}"/>
          </ac:spMkLst>
        </pc:spChg>
        <pc:picChg chg="del mod">
          <ac:chgData name="Pieter Smith" userId="c24f9dd43091e696" providerId="LiveId" clId="{121D2A9D-F7EE-451E-9E70-4D99282B82C6}" dt="2021-05-09T11:23:56.294" v="476" actId="478"/>
          <ac:picMkLst>
            <pc:docMk/>
            <pc:sldMk cId="423874112" sldId="266"/>
            <ac:picMk id="6" creationId="{9E101830-5EBC-41B0-AD29-25678D0AC32B}"/>
          </ac:picMkLst>
        </pc:picChg>
        <pc:picChg chg="add mod">
          <ac:chgData name="Pieter Smith" userId="c24f9dd43091e696" providerId="LiveId" clId="{121D2A9D-F7EE-451E-9E70-4D99282B82C6}" dt="2021-05-09T11:24:13.429" v="483" actId="1076"/>
          <ac:picMkLst>
            <pc:docMk/>
            <pc:sldMk cId="423874112" sldId="266"/>
            <ac:picMk id="7" creationId="{5F74FA80-7DF6-4FC1-914E-F552B28BC02F}"/>
          </ac:picMkLst>
        </pc:picChg>
      </pc:sldChg>
      <pc:sldChg chg="addSp delSp modSp add mod">
        <pc:chgData name="Pieter Smith" userId="c24f9dd43091e696" providerId="LiveId" clId="{121D2A9D-F7EE-451E-9E70-4D99282B82C6}" dt="2021-05-09T11:24:44.203" v="492" actId="1076"/>
        <pc:sldMkLst>
          <pc:docMk/>
          <pc:sldMk cId="1919772359" sldId="267"/>
        </pc:sldMkLst>
        <pc:spChg chg="add del mod">
          <ac:chgData name="Pieter Smith" userId="c24f9dd43091e696" providerId="LiveId" clId="{121D2A9D-F7EE-451E-9E70-4D99282B82C6}" dt="2021-05-09T11:24:34.725" v="487"/>
          <ac:spMkLst>
            <pc:docMk/>
            <pc:sldMk cId="1919772359" sldId="267"/>
            <ac:spMk id="4" creationId="{3489A4D1-35AE-4C3E-9C0B-B8FDDC5DD55E}"/>
          </ac:spMkLst>
        </pc:spChg>
        <pc:picChg chg="add mod">
          <ac:chgData name="Pieter Smith" userId="c24f9dd43091e696" providerId="LiveId" clId="{121D2A9D-F7EE-451E-9E70-4D99282B82C6}" dt="2021-05-09T11:24:44.203" v="492" actId="1076"/>
          <ac:picMkLst>
            <pc:docMk/>
            <pc:sldMk cId="1919772359" sldId="267"/>
            <ac:picMk id="6" creationId="{230F6EB5-E5E2-48C9-BB78-39C158B37899}"/>
          </ac:picMkLst>
        </pc:picChg>
        <pc:picChg chg="del mod">
          <ac:chgData name="Pieter Smith" userId="c24f9dd43091e696" providerId="LiveId" clId="{121D2A9D-F7EE-451E-9E70-4D99282B82C6}" dt="2021-05-09T11:24:31.519" v="486" actId="478"/>
          <ac:picMkLst>
            <pc:docMk/>
            <pc:sldMk cId="1919772359" sldId="267"/>
            <ac:picMk id="7" creationId="{5F74FA80-7DF6-4FC1-914E-F552B28BC02F}"/>
          </ac:picMkLst>
        </pc:picChg>
      </pc:sldChg>
      <pc:sldChg chg="addSp delSp modSp add mod">
        <pc:chgData name="Pieter Smith" userId="c24f9dd43091e696" providerId="LiveId" clId="{121D2A9D-F7EE-451E-9E70-4D99282B82C6}" dt="2021-05-09T11:26:22.543" v="500" actId="1076"/>
        <pc:sldMkLst>
          <pc:docMk/>
          <pc:sldMk cId="3288183698" sldId="268"/>
        </pc:sldMkLst>
        <pc:spChg chg="add del mod">
          <ac:chgData name="Pieter Smith" userId="c24f9dd43091e696" providerId="LiveId" clId="{121D2A9D-F7EE-451E-9E70-4D99282B82C6}" dt="2021-05-09T11:26:13.407" v="495"/>
          <ac:spMkLst>
            <pc:docMk/>
            <pc:sldMk cId="3288183698" sldId="268"/>
            <ac:spMk id="4" creationId="{802B7DBE-FEFE-4660-9702-4D3DE0EB625A}"/>
          </ac:spMkLst>
        </pc:spChg>
        <pc:picChg chg="del">
          <ac:chgData name="Pieter Smith" userId="c24f9dd43091e696" providerId="LiveId" clId="{121D2A9D-F7EE-451E-9E70-4D99282B82C6}" dt="2021-05-09T11:25:56.433" v="494" actId="478"/>
          <ac:picMkLst>
            <pc:docMk/>
            <pc:sldMk cId="3288183698" sldId="268"/>
            <ac:picMk id="6" creationId="{230F6EB5-E5E2-48C9-BB78-39C158B37899}"/>
          </ac:picMkLst>
        </pc:picChg>
        <pc:picChg chg="add mod">
          <ac:chgData name="Pieter Smith" userId="c24f9dd43091e696" providerId="LiveId" clId="{121D2A9D-F7EE-451E-9E70-4D99282B82C6}" dt="2021-05-09T11:26:22.543" v="500" actId="1076"/>
          <ac:picMkLst>
            <pc:docMk/>
            <pc:sldMk cId="3288183698" sldId="268"/>
            <ac:picMk id="7" creationId="{1608660C-FC97-4C89-95E0-E2BDEE55264C}"/>
          </ac:picMkLst>
        </pc:picChg>
      </pc:sldChg>
      <pc:sldChg chg="addSp delSp modSp add mod">
        <pc:chgData name="Pieter Smith" userId="c24f9dd43091e696" providerId="LiveId" clId="{121D2A9D-F7EE-451E-9E70-4D99282B82C6}" dt="2021-05-09T11:27:31.613" v="511"/>
        <pc:sldMkLst>
          <pc:docMk/>
          <pc:sldMk cId="239110539" sldId="269"/>
        </pc:sldMkLst>
        <pc:spChg chg="add del mod">
          <ac:chgData name="Pieter Smith" userId="c24f9dd43091e696" providerId="LiveId" clId="{121D2A9D-F7EE-451E-9E70-4D99282B82C6}" dt="2021-05-09T11:27:06.742" v="503"/>
          <ac:spMkLst>
            <pc:docMk/>
            <pc:sldMk cId="239110539" sldId="269"/>
            <ac:spMk id="4" creationId="{C4F2B9FF-6424-4AD1-B2AF-3AC484BB2F9A}"/>
          </ac:spMkLst>
        </pc:spChg>
        <pc:picChg chg="add mod">
          <ac:chgData name="Pieter Smith" userId="c24f9dd43091e696" providerId="LiveId" clId="{121D2A9D-F7EE-451E-9E70-4D99282B82C6}" dt="2021-05-09T11:27:17.396" v="509" actId="1076"/>
          <ac:picMkLst>
            <pc:docMk/>
            <pc:sldMk cId="239110539" sldId="269"/>
            <ac:picMk id="6" creationId="{C5DA3D1A-91CD-4969-9D71-EA03AC86EC93}"/>
          </ac:picMkLst>
        </pc:picChg>
        <pc:picChg chg="del">
          <ac:chgData name="Pieter Smith" userId="c24f9dd43091e696" providerId="LiveId" clId="{121D2A9D-F7EE-451E-9E70-4D99282B82C6}" dt="2021-05-09T11:27:04.277" v="502" actId="478"/>
          <ac:picMkLst>
            <pc:docMk/>
            <pc:sldMk cId="239110539" sldId="269"/>
            <ac:picMk id="7" creationId="{1608660C-FC97-4C89-95E0-E2BDEE55264C}"/>
          </ac:picMkLst>
        </pc:picChg>
        <pc:picChg chg="add mod">
          <ac:chgData name="Pieter Smith" userId="c24f9dd43091e696" providerId="LiveId" clId="{121D2A9D-F7EE-451E-9E70-4D99282B82C6}" dt="2021-05-09T11:27:31.613" v="511"/>
          <ac:picMkLst>
            <pc:docMk/>
            <pc:sldMk cId="239110539" sldId="269"/>
            <ac:picMk id="8" creationId="{600B9281-1B4D-4FD7-B64E-D0EBF4B272D8}"/>
          </ac:picMkLst>
        </pc:picChg>
      </pc:sldChg>
      <pc:sldChg chg="addSp delSp modSp add mod">
        <pc:chgData name="Pieter Smith" userId="c24f9dd43091e696" providerId="LiveId" clId="{121D2A9D-F7EE-451E-9E70-4D99282B82C6}" dt="2021-05-09T11:28:09.364" v="519" actId="14100"/>
        <pc:sldMkLst>
          <pc:docMk/>
          <pc:sldMk cId="712870163" sldId="270"/>
        </pc:sldMkLst>
        <pc:spChg chg="add del mod">
          <ac:chgData name="Pieter Smith" userId="c24f9dd43091e696" providerId="LiveId" clId="{121D2A9D-F7EE-451E-9E70-4D99282B82C6}" dt="2021-05-09T11:28:01.115" v="514"/>
          <ac:spMkLst>
            <pc:docMk/>
            <pc:sldMk cId="712870163" sldId="270"/>
            <ac:spMk id="4" creationId="{D2D7E1D0-D798-47EC-828F-04A0B185A79C}"/>
          </ac:spMkLst>
        </pc:spChg>
        <pc:picChg chg="del">
          <ac:chgData name="Pieter Smith" userId="c24f9dd43091e696" providerId="LiveId" clId="{121D2A9D-F7EE-451E-9E70-4D99282B82C6}" dt="2021-05-09T11:27:53.718" v="513" actId="478"/>
          <ac:picMkLst>
            <pc:docMk/>
            <pc:sldMk cId="712870163" sldId="270"/>
            <ac:picMk id="6" creationId="{C5DA3D1A-91CD-4969-9D71-EA03AC86EC93}"/>
          </ac:picMkLst>
        </pc:picChg>
        <pc:picChg chg="add mod">
          <ac:chgData name="Pieter Smith" userId="c24f9dd43091e696" providerId="LiveId" clId="{121D2A9D-F7EE-451E-9E70-4D99282B82C6}" dt="2021-05-09T11:28:09.364" v="519" actId="14100"/>
          <ac:picMkLst>
            <pc:docMk/>
            <pc:sldMk cId="712870163" sldId="270"/>
            <ac:picMk id="7" creationId="{01D311BD-3440-4C90-9285-EE69C27B6018}"/>
          </ac:picMkLst>
        </pc:picChg>
      </pc:sldChg>
      <pc:sldChg chg="addSp delSp modSp add mod">
        <pc:chgData name="Pieter Smith" userId="c24f9dd43091e696" providerId="LiveId" clId="{121D2A9D-F7EE-451E-9E70-4D99282B82C6}" dt="2021-05-09T11:29:08.285" v="528" actId="14100"/>
        <pc:sldMkLst>
          <pc:docMk/>
          <pc:sldMk cId="2945817275" sldId="271"/>
        </pc:sldMkLst>
        <pc:spChg chg="add del mod">
          <ac:chgData name="Pieter Smith" userId="c24f9dd43091e696" providerId="LiveId" clId="{121D2A9D-F7EE-451E-9E70-4D99282B82C6}" dt="2021-05-09T11:28:56.911" v="522"/>
          <ac:spMkLst>
            <pc:docMk/>
            <pc:sldMk cId="2945817275" sldId="271"/>
            <ac:spMk id="4" creationId="{744E2A0A-89EF-4DFA-B063-E2FB269D4C95}"/>
          </ac:spMkLst>
        </pc:spChg>
        <pc:picChg chg="add mod">
          <ac:chgData name="Pieter Smith" userId="c24f9dd43091e696" providerId="LiveId" clId="{121D2A9D-F7EE-451E-9E70-4D99282B82C6}" dt="2021-05-09T11:29:08.285" v="528" actId="14100"/>
          <ac:picMkLst>
            <pc:docMk/>
            <pc:sldMk cId="2945817275" sldId="271"/>
            <ac:picMk id="6" creationId="{5AD2E714-0557-46DE-9136-F4203F9BC2C1}"/>
          </ac:picMkLst>
        </pc:picChg>
        <pc:picChg chg="del">
          <ac:chgData name="Pieter Smith" userId="c24f9dd43091e696" providerId="LiveId" clId="{121D2A9D-F7EE-451E-9E70-4D99282B82C6}" dt="2021-05-09T11:28:47.373" v="521" actId="478"/>
          <ac:picMkLst>
            <pc:docMk/>
            <pc:sldMk cId="2945817275" sldId="271"/>
            <ac:picMk id="7" creationId="{01D311BD-3440-4C90-9285-EE69C27B6018}"/>
          </ac:picMkLst>
        </pc:picChg>
      </pc:sldChg>
      <pc:sldChg chg="addSp delSp modSp add mod">
        <pc:chgData name="Pieter Smith" userId="c24f9dd43091e696" providerId="LiveId" clId="{121D2A9D-F7EE-451E-9E70-4D99282B82C6}" dt="2021-05-09T11:30:06.886" v="538" actId="14100"/>
        <pc:sldMkLst>
          <pc:docMk/>
          <pc:sldMk cId="1056182228" sldId="272"/>
        </pc:sldMkLst>
        <pc:spChg chg="add del mod">
          <ac:chgData name="Pieter Smith" userId="c24f9dd43091e696" providerId="LiveId" clId="{121D2A9D-F7EE-451E-9E70-4D99282B82C6}" dt="2021-05-09T11:29:55.459" v="532"/>
          <ac:spMkLst>
            <pc:docMk/>
            <pc:sldMk cId="1056182228" sldId="272"/>
            <ac:spMk id="4" creationId="{F796AF38-4E2E-48FF-879A-64292102B72D}"/>
          </ac:spMkLst>
        </pc:spChg>
        <pc:picChg chg="del mod">
          <ac:chgData name="Pieter Smith" userId="c24f9dd43091e696" providerId="LiveId" clId="{121D2A9D-F7EE-451E-9E70-4D99282B82C6}" dt="2021-05-09T11:29:30.110" v="531" actId="478"/>
          <ac:picMkLst>
            <pc:docMk/>
            <pc:sldMk cId="1056182228" sldId="272"/>
            <ac:picMk id="6" creationId="{5AD2E714-0557-46DE-9136-F4203F9BC2C1}"/>
          </ac:picMkLst>
        </pc:picChg>
        <pc:picChg chg="add mod">
          <ac:chgData name="Pieter Smith" userId="c24f9dd43091e696" providerId="LiveId" clId="{121D2A9D-F7EE-451E-9E70-4D99282B82C6}" dt="2021-05-09T11:30:06.886" v="538" actId="14100"/>
          <ac:picMkLst>
            <pc:docMk/>
            <pc:sldMk cId="1056182228" sldId="272"/>
            <ac:picMk id="7" creationId="{2620886B-930C-4694-ADED-0292F47B0ABC}"/>
          </ac:picMkLst>
        </pc:picChg>
      </pc:sldChg>
      <pc:sldChg chg="addSp delSp modSp add mod">
        <pc:chgData name="Pieter Smith" userId="c24f9dd43091e696" providerId="LiveId" clId="{121D2A9D-F7EE-451E-9E70-4D99282B82C6}" dt="2021-05-09T11:30:45.131" v="546" actId="1076"/>
        <pc:sldMkLst>
          <pc:docMk/>
          <pc:sldMk cId="2503454522" sldId="273"/>
        </pc:sldMkLst>
        <pc:spChg chg="add del mod">
          <ac:chgData name="Pieter Smith" userId="c24f9dd43091e696" providerId="LiveId" clId="{121D2A9D-F7EE-451E-9E70-4D99282B82C6}" dt="2021-05-09T11:30:34.010" v="541"/>
          <ac:spMkLst>
            <pc:docMk/>
            <pc:sldMk cId="2503454522" sldId="273"/>
            <ac:spMk id="4" creationId="{E185C6CC-7C86-470E-8BE1-782C291D9F1F}"/>
          </ac:spMkLst>
        </pc:spChg>
        <pc:picChg chg="add mod">
          <ac:chgData name="Pieter Smith" userId="c24f9dd43091e696" providerId="LiveId" clId="{121D2A9D-F7EE-451E-9E70-4D99282B82C6}" dt="2021-05-09T11:30:45.131" v="546" actId="1076"/>
          <ac:picMkLst>
            <pc:docMk/>
            <pc:sldMk cId="2503454522" sldId="273"/>
            <ac:picMk id="6" creationId="{A09F3BAF-44AA-45BE-98A6-F25E2127402B}"/>
          </ac:picMkLst>
        </pc:picChg>
        <pc:picChg chg="del">
          <ac:chgData name="Pieter Smith" userId="c24f9dd43091e696" providerId="LiveId" clId="{121D2A9D-F7EE-451E-9E70-4D99282B82C6}" dt="2021-05-09T11:30:13.747" v="540" actId="478"/>
          <ac:picMkLst>
            <pc:docMk/>
            <pc:sldMk cId="2503454522" sldId="273"/>
            <ac:picMk id="7" creationId="{2620886B-930C-4694-ADED-0292F47B0ABC}"/>
          </ac:picMkLst>
        </pc:picChg>
      </pc:sldChg>
      <pc:sldChg chg="addSp delSp modSp add mod">
        <pc:chgData name="Pieter Smith" userId="c24f9dd43091e696" providerId="LiveId" clId="{121D2A9D-F7EE-451E-9E70-4D99282B82C6}" dt="2021-05-09T11:31:14.925" v="552" actId="1076"/>
        <pc:sldMkLst>
          <pc:docMk/>
          <pc:sldMk cId="148186214" sldId="274"/>
        </pc:sldMkLst>
        <pc:spChg chg="add del mod">
          <ac:chgData name="Pieter Smith" userId="c24f9dd43091e696" providerId="LiveId" clId="{121D2A9D-F7EE-451E-9E70-4D99282B82C6}" dt="2021-05-09T11:31:00.977" v="549"/>
          <ac:spMkLst>
            <pc:docMk/>
            <pc:sldMk cId="148186214" sldId="274"/>
            <ac:spMk id="4" creationId="{4C571F02-3EF2-4252-B2FB-7CCA4E887248}"/>
          </ac:spMkLst>
        </pc:spChg>
        <pc:picChg chg="del">
          <ac:chgData name="Pieter Smith" userId="c24f9dd43091e696" providerId="LiveId" clId="{121D2A9D-F7EE-451E-9E70-4D99282B82C6}" dt="2021-05-09T11:30:57.552" v="548" actId="478"/>
          <ac:picMkLst>
            <pc:docMk/>
            <pc:sldMk cId="148186214" sldId="274"/>
            <ac:picMk id="6" creationId="{A09F3BAF-44AA-45BE-98A6-F25E2127402B}"/>
          </ac:picMkLst>
        </pc:picChg>
        <pc:picChg chg="add mod">
          <ac:chgData name="Pieter Smith" userId="c24f9dd43091e696" providerId="LiveId" clId="{121D2A9D-F7EE-451E-9E70-4D99282B82C6}" dt="2021-05-09T11:31:14.925" v="552" actId="1076"/>
          <ac:picMkLst>
            <pc:docMk/>
            <pc:sldMk cId="148186214" sldId="274"/>
            <ac:picMk id="7" creationId="{E8D193DB-4CF8-4F1B-B548-92ABD6532D28}"/>
          </ac:picMkLst>
        </pc:picChg>
      </pc:sldChg>
      <pc:sldChg chg="addSp delSp modSp add mod">
        <pc:chgData name="Pieter Smith" userId="c24f9dd43091e696" providerId="LiveId" clId="{121D2A9D-F7EE-451E-9E70-4D99282B82C6}" dt="2021-05-09T11:32:41.722" v="565" actId="14100"/>
        <pc:sldMkLst>
          <pc:docMk/>
          <pc:sldMk cId="2600471157" sldId="275"/>
        </pc:sldMkLst>
        <pc:spChg chg="add del mod">
          <ac:chgData name="Pieter Smith" userId="c24f9dd43091e696" providerId="LiveId" clId="{121D2A9D-F7EE-451E-9E70-4D99282B82C6}" dt="2021-05-09T11:31:51.053" v="555"/>
          <ac:spMkLst>
            <pc:docMk/>
            <pc:sldMk cId="2600471157" sldId="275"/>
            <ac:spMk id="4" creationId="{915C70F1-E00A-421A-813B-393360FA2247}"/>
          </ac:spMkLst>
        </pc:spChg>
        <pc:picChg chg="add mod modCrop">
          <ac:chgData name="Pieter Smith" userId="c24f9dd43091e696" providerId="LiveId" clId="{121D2A9D-F7EE-451E-9E70-4D99282B82C6}" dt="2021-05-09T11:32:41.722" v="565" actId="14100"/>
          <ac:picMkLst>
            <pc:docMk/>
            <pc:sldMk cId="2600471157" sldId="275"/>
            <ac:picMk id="6" creationId="{E6EA28B5-2C33-49C4-97B0-98D66EBC0AF9}"/>
          </ac:picMkLst>
        </pc:picChg>
        <pc:picChg chg="del">
          <ac:chgData name="Pieter Smith" userId="c24f9dd43091e696" providerId="LiveId" clId="{121D2A9D-F7EE-451E-9E70-4D99282B82C6}" dt="2021-05-09T11:31:20.123" v="554" actId="478"/>
          <ac:picMkLst>
            <pc:docMk/>
            <pc:sldMk cId="2600471157" sldId="275"/>
            <ac:picMk id="7" creationId="{E8D193DB-4CF8-4F1B-B548-92ABD6532D28}"/>
          </ac:picMkLst>
        </pc:picChg>
      </pc:sldChg>
      <pc:sldChg chg="addSp delSp modSp add mod">
        <pc:chgData name="Pieter Smith" userId="c24f9dd43091e696" providerId="LiveId" clId="{121D2A9D-F7EE-451E-9E70-4D99282B82C6}" dt="2021-05-09T11:34:12.369" v="578"/>
        <pc:sldMkLst>
          <pc:docMk/>
          <pc:sldMk cId="3329970088" sldId="276"/>
        </pc:sldMkLst>
        <pc:spChg chg="add del mod">
          <ac:chgData name="Pieter Smith" userId="c24f9dd43091e696" providerId="LiveId" clId="{121D2A9D-F7EE-451E-9E70-4D99282B82C6}" dt="2021-05-09T11:33:28.067" v="571"/>
          <ac:spMkLst>
            <pc:docMk/>
            <pc:sldMk cId="3329970088" sldId="276"/>
            <ac:spMk id="4" creationId="{57EB79A0-BA7B-4C12-86E9-1DA6B15273E8}"/>
          </ac:spMkLst>
        </pc:spChg>
        <pc:picChg chg="add del mod">
          <ac:chgData name="Pieter Smith" userId="c24f9dd43091e696" providerId="LiveId" clId="{121D2A9D-F7EE-451E-9E70-4D99282B82C6}" dt="2021-05-09T11:33:24.776" v="570" actId="478"/>
          <ac:picMkLst>
            <pc:docMk/>
            <pc:sldMk cId="3329970088" sldId="276"/>
            <ac:picMk id="6" creationId="{E6EA28B5-2C33-49C4-97B0-98D66EBC0AF9}"/>
          </ac:picMkLst>
        </pc:picChg>
        <pc:picChg chg="add mod">
          <ac:chgData name="Pieter Smith" userId="c24f9dd43091e696" providerId="LiveId" clId="{121D2A9D-F7EE-451E-9E70-4D99282B82C6}" dt="2021-05-09T11:33:41.080" v="576" actId="1076"/>
          <ac:picMkLst>
            <pc:docMk/>
            <pc:sldMk cId="3329970088" sldId="276"/>
            <ac:picMk id="7" creationId="{EE9C7C8B-498B-4DB4-BCA8-03A091CC73AB}"/>
          </ac:picMkLst>
        </pc:picChg>
        <pc:picChg chg="add mod">
          <ac:chgData name="Pieter Smith" userId="c24f9dd43091e696" providerId="LiveId" clId="{121D2A9D-F7EE-451E-9E70-4D99282B82C6}" dt="2021-05-09T11:34:12.369" v="578"/>
          <ac:picMkLst>
            <pc:docMk/>
            <pc:sldMk cId="3329970088" sldId="276"/>
            <ac:picMk id="8" creationId="{18482FF3-C9CB-4357-A683-E79B6102974B}"/>
          </ac:picMkLst>
        </pc:picChg>
      </pc:sldChg>
      <pc:sldChg chg="addSp delSp modSp add mod">
        <pc:chgData name="Pieter Smith" userId="c24f9dd43091e696" providerId="LiveId" clId="{121D2A9D-F7EE-451E-9E70-4D99282B82C6}" dt="2021-05-09T11:34:34.078" v="586" actId="1076"/>
        <pc:sldMkLst>
          <pc:docMk/>
          <pc:sldMk cId="2001810710" sldId="277"/>
        </pc:sldMkLst>
        <pc:spChg chg="add del mod">
          <ac:chgData name="Pieter Smith" userId="c24f9dd43091e696" providerId="LiveId" clId="{121D2A9D-F7EE-451E-9E70-4D99282B82C6}" dt="2021-05-09T11:34:18.981" v="581"/>
          <ac:spMkLst>
            <pc:docMk/>
            <pc:sldMk cId="2001810710" sldId="277"/>
            <ac:spMk id="4" creationId="{4EF19DE4-92E6-4329-B534-6FCDE0453C76}"/>
          </ac:spMkLst>
        </pc:spChg>
        <pc:picChg chg="add mod">
          <ac:chgData name="Pieter Smith" userId="c24f9dd43091e696" providerId="LiveId" clId="{121D2A9D-F7EE-451E-9E70-4D99282B82C6}" dt="2021-05-09T11:34:34.078" v="586" actId="1076"/>
          <ac:picMkLst>
            <pc:docMk/>
            <pc:sldMk cId="2001810710" sldId="277"/>
            <ac:picMk id="6" creationId="{EA88D7E0-D012-4F6E-9D12-CBCBC156B2C9}"/>
          </ac:picMkLst>
        </pc:picChg>
        <pc:picChg chg="del">
          <ac:chgData name="Pieter Smith" userId="c24f9dd43091e696" providerId="LiveId" clId="{121D2A9D-F7EE-451E-9E70-4D99282B82C6}" dt="2021-05-09T11:34:15.963" v="580" actId="478"/>
          <ac:picMkLst>
            <pc:docMk/>
            <pc:sldMk cId="2001810710" sldId="277"/>
            <ac:picMk id="7" creationId="{EE9C7C8B-498B-4DB4-BCA8-03A091CC73AB}"/>
          </ac:picMkLst>
        </pc:picChg>
      </pc:sldChg>
      <pc:sldChg chg="addSp delSp modSp add mod">
        <pc:chgData name="Pieter Smith" userId="c24f9dd43091e696" providerId="LiveId" clId="{121D2A9D-F7EE-451E-9E70-4D99282B82C6}" dt="2021-05-09T11:36:01.561" v="597"/>
        <pc:sldMkLst>
          <pc:docMk/>
          <pc:sldMk cId="2910934308" sldId="278"/>
        </pc:sldMkLst>
        <pc:spChg chg="add del mod">
          <ac:chgData name="Pieter Smith" userId="c24f9dd43091e696" providerId="LiveId" clId="{121D2A9D-F7EE-451E-9E70-4D99282B82C6}" dt="2021-05-09T11:35:21.829" v="589"/>
          <ac:spMkLst>
            <pc:docMk/>
            <pc:sldMk cId="2910934308" sldId="278"/>
            <ac:spMk id="4" creationId="{F9B3C515-E283-4A1B-A996-8E3A92E1669D}"/>
          </ac:spMkLst>
        </pc:spChg>
        <pc:picChg chg="del">
          <ac:chgData name="Pieter Smith" userId="c24f9dd43091e696" providerId="LiveId" clId="{121D2A9D-F7EE-451E-9E70-4D99282B82C6}" dt="2021-05-09T11:35:18.533" v="588" actId="478"/>
          <ac:picMkLst>
            <pc:docMk/>
            <pc:sldMk cId="2910934308" sldId="278"/>
            <ac:picMk id="6" creationId="{EA88D7E0-D012-4F6E-9D12-CBCBC156B2C9}"/>
          </ac:picMkLst>
        </pc:picChg>
        <pc:picChg chg="add mod modCrop">
          <ac:chgData name="Pieter Smith" userId="c24f9dd43091e696" providerId="LiveId" clId="{121D2A9D-F7EE-451E-9E70-4D99282B82C6}" dt="2021-05-09T11:35:42.084" v="595" actId="732"/>
          <ac:picMkLst>
            <pc:docMk/>
            <pc:sldMk cId="2910934308" sldId="278"/>
            <ac:picMk id="7" creationId="{660C6A6A-58B1-46B3-AD31-F9678BFDCBD5}"/>
          </ac:picMkLst>
        </pc:picChg>
        <pc:picChg chg="add mod">
          <ac:chgData name="Pieter Smith" userId="c24f9dd43091e696" providerId="LiveId" clId="{121D2A9D-F7EE-451E-9E70-4D99282B82C6}" dt="2021-05-09T11:36:01.561" v="597"/>
          <ac:picMkLst>
            <pc:docMk/>
            <pc:sldMk cId="2910934308" sldId="278"/>
            <ac:picMk id="8" creationId="{251D3AF5-2C69-48DB-83F3-CF1BDFA7E901}"/>
          </ac:picMkLst>
        </pc:picChg>
      </pc:sldChg>
      <pc:sldChg chg="addSp delSp modSp add mod">
        <pc:chgData name="Pieter Smith" userId="c24f9dd43091e696" providerId="LiveId" clId="{121D2A9D-F7EE-451E-9E70-4D99282B82C6}" dt="2021-05-09T11:36:19.138" v="605" actId="1076"/>
        <pc:sldMkLst>
          <pc:docMk/>
          <pc:sldMk cId="2112714412" sldId="279"/>
        </pc:sldMkLst>
        <pc:spChg chg="add del mod">
          <ac:chgData name="Pieter Smith" userId="c24f9dd43091e696" providerId="LiveId" clId="{121D2A9D-F7EE-451E-9E70-4D99282B82C6}" dt="2021-05-09T11:36:07.599" v="600"/>
          <ac:spMkLst>
            <pc:docMk/>
            <pc:sldMk cId="2112714412" sldId="279"/>
            <ac:spMk id="4" creationId="{86A4813D-B661-4DC4-896F-0BEB66EB0550}"/>
          </ac:spMkLst>
        </pc:spChg>
        <pc:picChg chg="add mod">
          <ac:chgData name="Pieter Smith" userId="c24f9dd43091e696" providerId="LiveId" clId="{121D2A9D-F7EE-451E-9E70-4D99282B82C6}" dt="2021-05-09T11:36:19.138" v="605" actId="1076"/>
          <ac:picMkLst>
            <pc:docMk/>
            <pc:sldMk cId="2112714412" sldId="279"/>
            <ac:picMk id="6" creationId="{42089D19-BACF-483B-BCD7-E8250791D526}"/>
          </ac:picMkLst>
        </pc:picChg>
        <pc:picChg chg="del">
          <ac:chgData name="Pieter Smith" userId="c24f9dd43091e696" providerId="LiveId" clId="{121D2A9D-F7EE-451E-9E70-4D99282B82C6}" dt="2021-05-09T11:36:05.116" v="599" actId="478"/>
          <ac:picMkLst>
            <pc:docMk/>
            <pc:sldMk cId="2112714412" sldId="279"/>
            <ac:picMk id="7" creationId="{660C6A6A-58B1-46B3-AD31-F9678BFDCBD5}"/>
          </ac:picMkLst>
        </pc:picChg>
      </pc:sldChg>
      <pc:sldChg chg="addSp delSp modSp add mod ord">
        <pc:chgData name="Pieter Smith" userId="c24f9dd43091e696" providerId="LiveId" clId="{121D2A9D-F7EE-451E-9E70-4D99282B82C6}" dt="2021-05-09T11:37:35.337" v="616" actId="732"/>
        <pc:sldMkLst>
          <pc:docMk/>
          <pc:sldMk cId="2257562459" sldId="280"/>
        </pc:sldMkLst>
        <pc:spChg chg="add del mod">
          <ac:chgData name="Pieter Smith" userId="c24f9dd43091e696" providerId="LiveId" clId="{121D2A9D-F7EE-451E-9E70-4D99282B82C6}" dt="2021-05-09T11:37:15.087" v="610"/>
          <ac:spMkLst>
            <pc:docMk/>
            <pc:sldMk cId="2257562459" sldId="280"/>
            <ac:spMk id="4" creationId="{40888518-DF44-473F-8D8A-8B8D31F49243}"/>
          </ac:spMkLst>
        </pc:spChg>
        <pc:picChg chg="del">
          <ac:chgData name="Pieter Smith" userId="c24f9dd43091e696" providerId="LiveId" clId="{121D2A9D-F7EE-451E-9E70-4D99282B82C6}" dt="2021-05-09T11:37:12.426" v="609" actId="478"/>
          <ac:picMkLst>
            <pc:docMk/>
            <pc:sldMk cId="2257562459" sldId="280"/>
            <ac:picMk id="6" creationId="{42089D19-BACF-483B-BCD7-E8250791D526}"/>
          </ac:picMkLst>
        </pc:picChg>
        <pc:picChg chg="add mod modCrop">
          <ac:chgData name="Pieter Smith" userId="c24f9dd43091e696" providerId="LiveId" clId="{121D2A9D-F7EE-451E-9E70-4D99282B82C6}" dt="2021-05-09T11:37:35.337" v="616" actId="732"/>
          <ac:picMkLst>
            <pc:docMk/>
            <pc:sldMk cId="2257562459" sldId="280"/>
            <ac:picMk id="7" creationId="{72DE0986-7F67-484D-A033-414C9AAC049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D12FCC-128E-460D-84FA-7D4F78747422}" type="datetimeFigureOut">
              <a:rPr lang="en-ZA" smtClean="0"/>
              <a:t>2021/06/20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1278205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D12FCC-128E-460D-84FA-7D4F78747422}" type="datetimeFigureOut">
              <a:rPr lang="en-ZA" smtClean="0"/>
              <a:t>2021/06/20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298330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D12FCC-128E-460D-84FA-7D4F78747422}" type="datetimeFigureOut">
              <a:rPr lang="en-ZA" smtClean="0"/>
              <a:t>2021/06/20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1097721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D12FCC-128E-460D-84FA-7D4F78747422}" type="datetimeFigureOut">
              <a:rPr lang="en-ZA" smtClean="0"/>
              <a:t>2021/06/20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2622803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D12FCC-128E-460D-84FA-7D4F78747422}" type="datetimeFigureOut">
              <a:rPr lang="en-ZA" smtClean="0"/>
              <a:t>2021/06/20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1819405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D12FCC-128E-460D-84FA-7D4F78747422}" type="datetimeFigureOut">
              <a:rPr lang="en-ZA" smtClean="0"/>
              <a:t>2021/06/20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279324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D12FCC-128E-460D-84FA-7D4F78747422}" type="datetimeFigureOut">
              <a:rPr lang="en-ZA" smtClean="0"/>
              <a:t>2021/06/20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280859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D12FCC-128E-460D-84FA-7D4F78747422}" type="datetimeFigureOut">
              <a:rPr lang="en-ZA" smtClean="0"/>
              <a:t>2021/06/20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423075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12FCC-128E-460D-84FA-7D4F78747422}" type="datetimeFigureOut">
              <a:rPr lang="en-ZA" smtClean="0"/>
              <a:t>2021/06/20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2161009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12FCC-128E-460D-84FA-7D4F78747422}" type="datetimeFigureOut">
              <a:rPr lang="en-ZA" smtClean="0"/>
              <a:t>2021/06/20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20474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12FCC-128E-460D-84FA-7D4F78747422}" type="datetimeFigureOut">
              <a:rPr lang="en-ZA" smtClean="0"/>
              <a:t>2021/06/20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4589217-4365-4ADE-9FA8-67A89964D318}" type="slidenum">
              <a:rPr lang="en-ZA" smtClean="0"/>
              <a:t>‹#›</a:t>
            </a:fld>
            <a:endParaRPr lang="en-ZA"/>
          </a:p>
        </p:txBody>
      </p:sp>
    </p:spTree>
    <p:extLst>
      <p:ext uri="{BB962C8B-B14F-4D97-AF65-F5344CB8AC3E}">
        <p14:creationId xmlns:p14="http://schemas.microsoft.com/office/powerpoint/2010/main" val="200691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12FCC-128E-460D-84FA-7D4F78747422}" type="datetimeFigureOut">
              <a:rPr lang="en-ZA" smtClean="0"/>
              <a:t>2021/06/20</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89217-4365-4ADE-9FA8-67A89964D318}" type="slidenum">
              <a:rPr lang="en-ZA" smtClean="0"/>
              <a:t>‹#›</a:t>
            </a:fld>
            <a:endParaRPr lang="en-ZA"/>
          </a:p>
        </p:txBody>
      </p:sp>
    </p:spTree>
    <p:extLst>
      <p:ext uri="{BB962C8B-B14F-4D97-AF65-F5344CB8AC3E}">
        <p14:creationId xmlns:p14="http://schemas.microsoft.com/office/powerpoint/2010/main" val="1859907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573-6A2E-4A11-850A-528684059E14}"/>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611A5097-1016-4E03-A640-61F2117861A3}"/>
              </a:ext>
            </a:extLst>
          </p:cNvPr>
          <p:cNvSpPr>
            <a:spLocks noGrp="1"/>
          </p:cNvSpPr>
          <p:nvPr>
            <p:ph idx="1"/>
          </p:nvPr>
        </p:nvSpPr>
        <p:spPr/>
        <p:txBody>
          <a:bodyPr/>
          <a:lstStyle/>
          <a:p>
            <a:endParaRPr lang="en-ZA" dirty="0"/>
          </a:p>
        </p:txBody>
      </p:sp>
    </p:spTree>
    <p:extLst>
      <p:ext uri="{BB962C8B-B14F-4D97-AF65-F5344CB8AC3E}">
        <p14:creationId xmlns:p14="http://schemas.microsoft.com/office/powerpoint/2010/main" val="2597705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b="1" dirty="0">
                <a:solidFill>
                  <a:srgbClr val="C00000"/>
                </a:solidFill>
              </a:rPr>
              <a:t>THEOLOGY</a:t>
            </a:r>
            <a:r>
              <a:rPr lang="en-ZA" sz="2400" dirty="0"/>
              <a:t>, HERMENEUTICS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1"/>
            <a:ext cx="7886700" cy="4282701"/>
          </a:xfrm>
        </p:spPr>
        <p:txBody>
          <a:bodyPr>
            <a:normAutofit/>
          </a:bodyPr>
          <a:lstStyle/>
          <a:p>
            <a:pPr marL="0" indent="0">
              <a:buNone/>
            </a:pPr>
            <a:endParaRPr lang="en-US" sz="4000" dirty="0">
              <a:solidFill>
                <a:srgbClr val="000000"/>
              </a:solidFill>
              <a:latin typeface="Calibri" panose="020F0502020204030204" pitchFamily="34" charset="0"/>
              <a:ea typeface="Calibri" panose="020F0502020204030204" pitchFamily="34" charset="0"/>
            </a:endParaRPr>
          </a:p>
          <a:p>
            <a:pPr marL="0" indent="0" algn="ctr">
              <a:buNone/>
            </a:pPr>
            <a:r>
              <a:rPr lang="en-US" sz="4000" dirty="0">
                <a:solidFill>
                  <a:srgbClr val="000000"/>
                </a:solidFill>
                <a:latin typeface="Calibri" panose="020F0502020204030204" pitchFamily="34" charset="0"/>
                <a:ea typeface="Calibri" panose="020F0502020204030204" pitchFamily="34" charset="0"/>
              </a:rPr>
              <a:t>Amillennialists and Premillennialists even agree on our hermeneutical principles. Where we disagree is the </a:t>
            </a:r>
            <a:r>
              <a:rPr lang="en-US" sz="4000" b="1" dirty="0">
                <a:solidFill>
                  <a:srgbClr val="000000"/>
                </a:solidFill>
                <a:latin typeface="Calibri" panose="020F0502020204030204" pitchFamily="34" charset="0"/>
                <a:ea typeface="Calibri" panose="020F0502020204030204" pitchFamily="34" charset="0"/>
              </a:rPr>
              <a:t>extend to which</a:t>
            </a:r>
            <a:r>
              <a:rPr lang="en-US" sz="4000" dirty="0">
                <a:solidFill>
                  <a:srgbClr val="000000"/>
                </a:solidFill>
                <a:latin typeface="Calibri" panose="020F0502020204030204" pitchFamily="34" charset="0"/>
                <a:ea typeface="Calibri" panose="020F0502020204030204" pitchFamily="34" charset="0"/>
              </a:rPr>
              <a:t> certain hermeneutical principles </a:t>
            </a:r>
            <a:r>
              <a:rPr lang="en-US" sz="4000" b="1" dirty="0">
                <a:solidFill>
                  <a:srgbClr val="000000"/>
                </a:solidFill>
                <a:latin typeface="Calibri" panose="020F0502020204030204" pitchFamily="34" charset="0"/>
                <a:ea typeface="Calibri" panose="020F0502020204030204" pitchFamily="34" charset="0"/>
              </a:rPr>
              <a:t>should be applied</a:t>
            </a:r>
            <a:r>
              <a:rPr lang="en-US" sz="4000" dirty="0">
                <a:solidFill>
                  <a:srgbClr val="000000"/>
                </a:solidFill>
                <a:latin typeface="Calibri" panose="020F0502020204030204" pitchFamily="34" charset="0"/>
                <a:ea typeface="Calibri" panose="020F0502020204030204" pitchFamily="34" charset="0"/>
              </a:rPr>
              <a:t>.</a:t>
            </a:r>
            <a:endParaRPr lang="en-ZA" sz="40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6683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dirty="0"/>
              <a:t>THEOLOGY, </a:t>
            </a:r>
            <a:r>
              <a:rPr lang="en-ZA" sz="2400" b="1" dirty="0">
                <a:solidFill>
                  <a:srgbClr val="C00000"/>
                </a:solidFill>
              </a:rPr>
              <a:t>HERMENEUTICS</a:t>
            </a:r>
            <a:r>
              <a:rPr lang="en-ZA" sz="2400" dirty="0"/>
              <a:t>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2"/>
            <a:ext cx="7886700" cy="3793814"/>
          </a:xfrm>
        </p:spPr>
        <p:txBody>
          <a:bodyPr>
            <a:normAutofit fontScale="92500" lnSpcReduction="10000"/>
          </a:bodyPr>
          <a:lstStyle/>
          <a:p>
            <a:pPr marL="0" indent="0" algn="ctr">
              <a:buNone/>
            </a:pPr>
            <a:endParaRPr lang="en-US" sz="3600" dirty="0">
              <a:solidFill>
                <a:srgbClr val="000000"/>
              </a:solidFill>
              <a:latin typeface="Calibri" panose="020F0502020204030204" pitchFamily="34" charset="0"/>
              <a:ea typeface="Calibri" panose="020F0502020204030204" pitchFamily="34" charset="0"/>
            </a:endParaRPr>
          </a:p>
          <a:p>
            <a:pPr marL="0" indent="0" algn="ctr">
              <a:buNone/>
            </a:pPr>
            <a:r>
              <a:rPr lang="en-US" sz="3600" b="1" dirty="0">
                <a:solidFill>
                  <a:srgbClr val="000000"/>
                </a:solidFill>
                <a:latin typeface="Calibri" panose="020F0502020204030204" pitchFamily="34" charset="0"/>
                <a:ea typeface="Calibri" panose="020F0502020204030204" pitchFamily="34" charset="0"/>
              </a:rPr>
              <a:t>What is Authorial Intent:</a:t>
            </a:r>
            <a:r>
              <a:rPr lang="en-US" sz="3600" dirty="0">
                <a:solidFill>
                  <a:srgbClr val="000000"/>
                </a:solidFill>
                <a:latin typeface="Calibri" panose="020F0502020204030204" pitchFamily="34" charset="0"/>
                <a:ea typeface="Calibri" panose="020F0502020204030204" pitchFamily="34" charset="0"/>
              </a:rPr>
              <a:t> In literary theory and aesthetics, authorial intent refers to an author's intent as it is encoded in their work. Authorial intentionalism is the view, according to which an author's intentions should constrain the ways in which a text is properly interpreted.</a:t>
            </a:r>
            <a:endParaRPr lang="en-ZA" sz="36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7687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dirty="0"/>
              <a:t>THEOLOGY, </a:t>
            </a:r>
            <a:r>
              <a:rPr lang="en-ZA" sz="2400" b="1" dirty="0">
                <a:solidFill>
                  <a:srgbClr val="C00000"/>
                </a:solidFill>
              </a:rPr>
              <a:t>HERMENEUTICS</a:t>
            </a:r>
            <a:r>
              <a:rPr lang="en-ZA" sz="2400" dirty="0"/>
              <a:t>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2"/>
            <a:ext cx="7886700" cy="3793814"/>
          </a:xfrm>
        </p:spPr>
        <p:txBody>
          <a:bodyPr>
            <a:normAutofit/>
          </a:bodyPr>
          <a:lstStyle/>
          <a:p>
            <a:pPr marL="0" indent="0">
              <a:buNone/>
            </a:pPr>
            <a:r>
              <a:rPr lang="en-US" sz="3600" dirty="0">
                <a:solidFill>
                  <a:srgbClr val="000000"/>
                </a:solidFill>
                <a:latin typeface="Calibri" panose="020F0502020204030204" pitchFamily="34" charset="0"/>
                <a:ea typeface="Calibri" panose="020F0502020204030204" pitchFamily="34" charset="0"/>
              </a:rPr>
              <a:t>Compare </a:t>
            </a:r>
            <a:r>
              <a:rPr lang="en-US" sz="3600" b="1" dirty="0">
                <a:solidFill>
                  <a:srgbClr val="000000"/>
                </a:solidFill>
                <a:latin typeface="Calibri" panose="020F0502020204030204" pitchFamily="34" charset="0"/>
                <a:ea typeface="Calibri" panose="020F0502020204030204" pitchFamily="34" charset="0"/>
              </a:rPr>
              <a:t>Exodus 17:6 </a:t>
            </a:r>
            <a:r>
              <a:rPr lang="en-US" sz="3600" dirty="0">
                <a:solidFill>
                  <a:srgbClr val="000000"/>
                </a:solidFill>
                <a:latin typeface="Calibri" panose="020F0502020204030204" pitchFamily="34" charset="0"/>
                <a:ea typeface="Calibri" panose="020F0502020204030204" pitchFamily="34" charset="0"/>
              </a:rPr>
              <a:t>with a New Testament passage like </a:t>
            </a:r>
            <a:r>
              <a:rPr lang="en-US" sz="3600" b="1" dirty="0">
                <a:solidFill>
                  <a:srgbClr val="000000"/>
                </a:solidFill>
                <a:latin typeface="Calibri" panose="020F0502020204030204" pitchFamily="34" charset="0"/>
                <a:ea typeface="Calibri" panose="020F0502020204030204" pitchFamily="34" charset="0"/>
              </a:rPr>
              <a:t>1 Corinthians 10:1-4</a:t>
            </a:r>
          </a:p>
          <a:p>
            <a:pPr marL="0" indent="0">
              <a:buNone/>
            </a:pPr>
            <a:endParaRPr lang="en-US" sz="3600" b="1" dirty="0">
              <a:solidFill>
                <a:srgbClr val="000000"/>
              </a:solidFill>
              <a:latin typeface="Calibri" panose="020F0502020204030204" pitchFamily="34" charset="0"/>
              <a:ea typeface="Calibri" panose="020F0502020204030204" pitchFamily="34" charset="0"/>
            </a:endParaRPr>
          </a:p>
          <a:p>
            <a:pPr marL="0" indent="0">
              <a:buNone/>
            </a:pPr>
            <a:r>
              <a:rPr lang="en-US" sz="3600" b="1" dirty="0">
                <a:solidFill>
                  <a:srgbClr val="000000"/>
                </a:solidFill>
                <a:latin typeface="Calibri" panose="020F0502020204030204" pitchFamily="34" charset="0"/>
                <a:ea typeface="Calibri" panose="020F0502020204030204" pitchFamily="34" charset="0"/>
              </a:rPr>
              <a:t>1 Peter 1:10-12</a:t>
            </a:r>
            <a:r>
              <a:rPr lang="en-US" sz="3600" dirty="0">
                <a:solidFill>
                  <a:srgbClr val="000000"/>
                </a:solidFill>
                <a:latin typeface="Calibri" panose="020F0502020204030204" pitchFamily="34" charset="0"/>
                <a:ea typeface="Calibri" panose="020F0502020204030204" pitchFamily="34" charset="0"/>
              </a:rPr>
              <a:t>:</a:t>
            </a:r>
            <a:r>
              <a:rPr lang="en-US" sz="3600" b="1" dirty="0">
                <a:solidFill>
                  <a:srgbClr val="000000"/>
                </a:solidFill>
                <a:latin typeface="Calibri" panose="020F0502020204030204" pitchFamily="34" charset="0"/>
                <a:ea typeface="Calibri" panose="020F0502020204030204" pitchFamily="34" charset="0"/>
              </a:rPr>
              <a:t> </a:t>
            </a:r>
            <a:r>
              <a:rPr lang="en-US" sz="3600" dirty="0">
                <a:solidFill>
                  <a:srgbClr val="000000"/>
                </a:solidFill>
                <a:latin typeface="Calibri" panose="020F0502020204030204" pitchFamily="34" charset="0"/>
                <a:ea typeface="Calibri" panose="020F0502020204030204" pitchFamily="34" charset="0"/>
              </a:rPr>
              <a:t>Even the prophets were uncertain of their own writings. </a:t>
            </a:r>
            <a:endParaRPr lang="en-ZA" sz="3600" b="1"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89515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dirty="0"/>
              <a:t>THEOLOGY, HERMENEUTICS AND </a:t>
            </a:r>
            <a:r>
              <a:rPr lang="en-ZA" sz="2400" b="1" dirty="0">
                <a:solidFill>
                  <a:srgbClr val="C00000"/>
                </a:solidFill>
              </a:rPr>
              <a:t>HISTORY</a:t>
            </a:r>
            <a:endParaRPr lang="en-ZA" sz="3600" b="1" dirty="0">
              <a:solidFill>
                <a:srgbClr val="C00000"/>
              </a:solidFill>
            </a:endParaRPr>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2"/>
            <a:ext cx="7886700" cy="3154590"/>
          </a:xfrm>
        </p:spPr>
        <p:txBody>
          <a:bodyPr>
            <a:normAutofit/>
          </a:bodyPr>
          <a:lstStyle/>
          <a:p>
            <a:r>
              <a:rPr lang="en-ZA" sz="3600" b="1" dirty="0">
                <a:solidFill>
                  <a:srgbClr val="000000"/>
                </a:solidFill>
                <a:latin typeface="Calibri" panose="020F0502020204030204" pitchFamily="34" charset="0"/>
                <a:ea typeface="Calibri" panose="020F0502020204030204" pitchFamily="34" charset="0"/>
              </a:rPr>
              <a:t>Amillennialism </a:t>
            </a:r>
            <a:r>
              <a:rPr lang="en-ZA" sz="3600" dirty="0">
                <a:solidFill>
                  <a:srgbClr val="000000"/>
                </a:solidFill>
                <a:latin typeface="Calibri" panose="020F0502020204030204" pitchFamily="34" charset="0"/>
                <a:ea typeface="Calibri" panose="020F0502020204030204" pitchFamily="34" charset="0"/>
              </a:rPr>
              <a:t>is very old</a:t>
            </a:r>
            <a:endParaRPr lang="en-ZA" sz="3600" b="1"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70028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dirty="0"/>
              <a:t>THEOLOGY, HERMENEUTICS AND </a:t>
            </a:r>
            <a:r>
              <a:rPr lang="en-ZA" sz="2400" b="1" dirty="0">
                <a:solidFill>
                  <a:srgbClr val="C00000"/>
                </a:solidFill>
              </a:rPr>
              <a:t>HISTORY</a:t>
            </a:r>
            <a:endParaRPr lang="en-ZA" sz="3600" b="1" dirty="0">
              <a:solidFill>
                <a:srgbClr val="C00000"/>
              </a:solidFill>
            </a:endParaRPr>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2"/>
            <a:ext cx="7886700" cy="3154590"/>
          </a:xfrm>
        </p:spPr>
        <p:txBody>
          <a:bodyPr>
            <a:normAutofit/>
          </a:bodyPr>
          <a:lstStyle/>
          <a:p>
            <a:r>
              <a:rPr lang="en-ZA" sz="3600" b="1" dirty="0">
                <a:solidFill>
                  <a:srgbClr val="000000"/>
                </a:solidFill>
                <a:latin typeface="Calibri" panose="020F0502020204030204" pitchFamily="34" charset="0"/>
                <a:ea typeface="Calibri" panose="020F0502020204030204" pitchFamily="34" charset="0"/>
              </a:rPr>
              <a:t>Amillennialism </a:t>
            </a:r>
            <a:r>
              <a:rPr lang="en-ZA" sz="3600" dirty="0">
                <a:solidFill>
                  <a:srgbClr val="000000"/>
                </a:solidFill>
                <a:latin typeface="Calibri" panose="020F0502020204030204" pitchFamily="34" charset="0"/>
                <a:ea typeface="Calibri" panose="020F0502020204030204" pitchFamily="34" charset="0"/>
              </a:rPr>
              <a:t>is very old</a:t>
            </a:r>
            <a:endParaRPr lang="en-ZA" sz="3600" b="1" dirty="0">
              <a:solidFill>
                <a:srgbClr val="000000"/>
              </a:solidFill>
              <a:latin typeface="Calibri" panose="020F0502020204030204" pitchFamily="34" charset="0"/>
              <a:ea typeface="Calibri" panose="020F0502020204030204" pitchFamily="34" charset="0"/>
            </a:endParaRPr>
          </a:p>
          <a:p>
            <a:r>
              <a:rPr lang="en-ZA" sz="3600" dirty="0">
                <a:solidFill>
                  <a:srgbClr val="000000"/>
                </a:solidFill>
                <a:latin typeface="Calibri" panose="020F0502020204030204" pitchFamily="34" charset="0"/>
                <a:ea typeface="Calibri" panose="020F0502020204030204" pitchFamily="34" charset="0"/>
              </a:rPr>
              <a:t>First attempt at systematizing the theology: St Augustine’s City of God</a:t>
            </a:r>
          </a:p>
        </p:txBody>
      </p:sp>
    </p:spTree>
    <p:extLst>
      <p:ext uri="{BB962C8B-B14F-4D97-AF65-F5344CB8AC3E}">
        <p14:creationId xmlns:p14="http://schemas.microsoft.com/office/powerpoint/2010/main" val="2640314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dirty="0"/>
              <a:t>THEOLOGY, HERMENEUTICS AND </a:t>
            </a:r>
            <a:r>
              <a:rPr lang="en-ZA" sz="2400" b="1" dirty="0">
                <a:solidFill>
                  <a:srgbClr val="C00000"/>
                </a:solidFill>
              </a:rPr>
              <a:t>HISTORY</a:t>
            </a:r>
            <a:endParaRPr lang="en-ZA" sz="3600" b="1" dirty="0">
              <a:solidFill>
                <a:srgbClr val="C00000"/>
              </a:solidFill>
            </a:endParaRPr>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2"/>
            <a:ext cx="7886700" cy="3154590"/>
          </a:xfrm>
        </p:spPr>
        <p:txBody>
          <a:bodyPr>
            <a:normAutofit/>
          </a:bodyPr>
          <a:lstStyle/>
          <a:p>
            <a:r>
              <a:rPr lang="en-ZA" sz="3600" b="1" dirty="0">
                <a:solidFill>
                  <a:srgbClr val="000000"/>
                </a:solidFill>
                <a:latin typeface="Calibri" panose="020F0502020204030204" pitchFamily="34" charset="0"/>
                <a:ea typeface="Calibri" panose="020F0502020204030204" pitchFamily="34" charset="0"/>
              </a:rPr>
              <a:t>Amillennialism </a:t>
            </a:r>
            <a:r>
              <a:rPr lang="en-ZA" sz="3600" dirty="0">
                <a:solidFill>
                  <a:srgbClr val="000000"/>
                </a:solidFill>
                <a:latin typeface="Calibri" panose="020F0502020204030204" pitchFamily="34" charset="0"/>
                <a:ea typeface="Calibri" panose="020F0502020204030204" pitchFamily="34" charset="0"/>
              </a:rPr>
              <a:t>is very old</a:t>
            </a:r>
            <a:endParaRPr lang="en-ZA" sz="3600" b="1" dirty="0">
              <a:solidFill>
                <a:srgbClr val="000000"/>
              </a:solidFill>
              <a:latin typeface="Calibri" panose="020F0502020204030204" pitchFamily="34" charset="0"/>
              <a:ea typeface="Calibri" panose="020F0502020204030204" pitchFamily="34" charset="0"/>
            </a:endParaRPr>
          </a:p>
          <a:p>
            <a:r>
              <a:rPr lang="en-ZA" sz="3600" dirty="0">
                <a:solidFill>
                  <a:srgbClr val="000000"/>
                </a:solidFill>
                <a:latin typeface="Calibri" panose="020F0502020204030204" pitchFamily="34" charset="0"/>
                <a:ea typeface="Calibri" panose="020F0502020204030204" pitchFamily="34" charset="0"/>
              </a:rPr>
              <a:t>First attempt at systematizing the theology: St Augustine’s City of God</a:t>
            </a:r>
          </a:p>
          <a:p>
            <a:r>
              <a:rPr lang="en-ZA" sz="3600" dirty="0">
                <a:solidFill>
                  <a:srgbClr val="000000"/>
                </a:solidFill>
                <a:latin typeface="Calibri" panose="020F0502020204030204" pitchFamily="34" charset="0"/>
                <a:ea typeface="Calibri" panose="020F0502020204030204" pitchFamily="34" charset="0"/>
              </a:rPr>
              <a:t>The majority of church history shows Amillennialism as the dominant view</a:t>
            </a:r>
          </a:p>
        </p:txBody>
      </p:sp>
    </p:spTree>
    <p:extLst>
      <p:ext uri="{BB962C8B-B14F-4D97-AF65-F5344CB8AC3E}">
        <p14:creationId xmlns:p14="http://schemas.microsoft.com/office/powerpoint/2010/main" val="1065480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5CF1-1C27-4578-AD88-AB644E64F392}"/>
              </a:ext>
            </a:extLst>
          </p:cNvPr>
          <p:cNvSpPr>
            <a:spLocks noGrp="1"/>
          </p:cNvSpPr>
          <p:nvPr>
            <p:ph type="ctrTitle"/>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lang="en-ZA" sz="8800" dirty="0"/>
              <a:t>AMILLENNIALISM</a:t>
            </a:r>
          </a:p>
        </p:txBody>
      </p:sp>
      <p:sp>
        <p:nvSpPr>
          <p:cNvPr id="3" name="Subtitle 2">
            <a:extLst>
              <a:ext uri="{FF2B5EF4-FFF2-40B4-BE49-F238E27FC236}">
                <a16:creationId xmlns:a16="http://schemas.microsoft.com/office/drawing/2014/main" id="{8600CB81-68DC-449B-B046-BA32F7CED59D}"/>
              </a:ext>
            </a:extLst>
          </p:cNvPr>
          <p:cNvSpPr>
            <a:spLocks noGrp="1"/>
          </p:cNvSpPr>
          <p:nvPr>
            <p:ph type="subTitle"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n-ZA" sz="4050" dirty="0"/>
              <a:t>THEOLOGY, HERMENEUTICS AND HISTORY</a:t>
            </a:r>
          </a:p>
        </p:txBody>
      </p:sp>
    </p:spTree>
    <p:extLst>
      <p:ext uri="{BB962C8B-B14F-4D97-AF65-F5344CB8AC3E}">
        <p14:creationId xmlns:p14="http://schemas.microsoft.com/office/powerpoint/2010/main" val="281550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5CF1-1C27-4578-AD88-AB644E64F392}"/>
              </a:ext>
            </a:extLst>
          </p:cNvPr>
          <p:cNvSpPr>
            <a:spLocks noGrp="1"/>
          </p:cNvSpPr>
          <p:nvPr>
            <p:ph type="ctrTitle"/>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lang="en-ZA" sz="8800" dirty="0"/>
              <a:t>AMILLENNIALISM</a:t>
            </a:r>
          </a:p>
        </p:txBody>
      </p:sp>
      <p:sp>
        <p:nvSpPr>
          <p:cNvPr id="3" name="Subtitle 2">
            <a:extLst>
              <a:ext uri="{FF2B5EF4-FFF2-40B4-BE49-F238E27FC236}">
                <a16:creationId xmlns:a16="http://schemas.microsoft.com/office/drawing/2014/main" id="{8600CB81-68DC-449B-B046-BA32F7CED59D}"/>
              </a:ext>
            </a:extLst>
          </p:cNvPr>
          <p:cNvSpPr>
            <a:spLocks noGrp="1"/>
          </p:cNvSpPr>
          <p:nvPr>
            <p:ph type="subTitle"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n-ZA" sz="4050" dirty="0"/>
              <a:t>THEOLOGY, HERMENEUTICS AND HISTORY</a:t>
            </a:r>
          </a:p>
        </p:txBody>
      </p:sp>
    </p:spTree>
    <p:extLst>
      <p:ext uri="{BB962C8B-B14F-4D97-AF65-F5344CB8AC3E}">
        <p14:creationId xmlns:p14="http://schemas.microsoft.com/office/powerpoint/2010/main" val="329511812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dirty="0"/>
              <a:t>THEOLOGY, HERMENEUTICS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2"/>
            <a:ext cx="7886700" cy="3154590"/>
          </a:xfrm>
        </p:spPr>
        <p:txBody>
          <a:bodyPr>
            <a:normAutofit/>
          </a:bodyPr>
          <a:lstStyle/>
          <a:p>
            <a:pPr marL="0" indent="0" algn="ctr">
              <a:buNone/>
            </a:pPr>
            <a:r>
              <a:rPr lang="en-ZA" sz="3200" b="1" dirty="0">
                <a:solidFill>
                  <a:srgbClr val="000000"/>
                </a:solidFill>
                <a:latin typeface="Calibri" panose="020F0502020204030204" pitchFamily="34" charset="0"/>
                <a:ea typeface="Calibri" panose="020F0502020204030204" pitchFamily="34" charset="0"/>
              </a:rPr>
              <a:t>THREE REASONS WHY THIS DISCUSSION IS IMPORTANT</a:t>
            </a:r>
          </a:p>
        </p:txBody>
      </p:sp>
    </p:spTree>
    <p:extLst>
      <p:ext uri="{BB962C8B-B14F-4D97-AF65-F5344CB8AC3E}">
        <p14:creationId xmlns:p14="http://schemas.microsoft.com/office/powerpoint/2010/main" val="409090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dirty="0"/>
              <a:t>THEOLOGY, HERMENEUTICS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144855" y="2335382"/>
            <a:ext cx="8673219" cy="3667066"/>
          </a:xfrm>
        </p:spPr>
        <p:txBody>
          <a:bodyPr>
            <a:normAutofit/>
          </a:bodyPr>
          <a:lstStyle/>
          <a:p>
            <a:pPr marL="0" indent="0" algn="ctr">
              <a:buNone/>
            </a:pPr>
            <a:r>
              <a:rPr lang="en-ZA" sz="3200" b="1" dirty="0">
                <a:solidFill>
                  <a:srgbClr val="000000"/>
                </a:solidFill>
                <a:latin typeface="Calibri" panose="020F0502020204030204" pitchFamily="34" charset="0"/>
                <a:ea typeface="Calibri" panose="020F0502020204030204" pitchFamily="34" charset="0"/>
              </a:rPr>
              <a:t>THREE REASONS WHY THIS DISCUSSION IS IMPORTANT</a:t>
            </a:r>
          </a:p>
          <a:p>
            <a:r>
              <a:rPr lang="en-ZA" sz="3200" dirty="0">
                <a:solidFill>
                  <a:srgbClr val="000000"/>
                </a:solidFill>
                <a:latin typeface="Calibri" panose="020F0502020204030204" pitchFamily="34" charset="0"/>
                <a:ea typeface="Calibri" panose="020F0502020204030204" pitchFamily="34" charset="0"/>
              </a:rPr>
              <a:t>God gave us these books</a:t>
            </a:r>
          </a:p>
        </p:txBody>
      </p:sp>
    </p:spTree>
    <p:extLst>
      <p:ext uri="{BB962C8B-B14F-4D97-AF65-F5344CB8AC3E}">
        <p14:creationId xmlns:p14="http://schemas.microsoft.com/office/powerpoint/2010/main" val="167584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dirty="0"/>
              <a:t>THEOLOGY, HERMENEUTICS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144855" y="2335382"/>
            <a:ext cx="8673219" cy="3667066"/>
          </a:xfrm>
        </p:spPr>
        <p:txBody>
          <a:bodyPr>
            <a:normAutofit/>
          </a:bodyPr>
          <a:lstStyle/>
          <a:p>
            <a:pPr marL="0" indent="0" algn="ctr">
              <a:buNone/>
            </a:pPr>
            <a:r>
              <a:rPr lang="en-ZA" sz="3200" b="1" dirty="0">
                <a:solidFill>
                  <a:srgbClr val="000000"/>
                </a:solidFill>
                <a:latin typeface="Calibri" panose="020F0502020204030204" pitchFamily="34" charset="0"/>
                <a:ea typeface="Calibri" panose="020F0502020204030204" pitchFamily="34" charset="0"/>
              </a:rPr>
              <a:t>THREE REASONS WHY THIS DISCUSSION IS IMPORTANT</a:t>
            </a:r>
          </a:p>
          <a:p>
            <a:r>
              <a:rPr lang="en-ZA" sz="3200" dirty="0">
                <a:solidFill>
                  <a:srgbClr val="000000"/>
                </a:solidFill>
                <a:latin typeface="Calibri" panose="020F0502020204030204" pitchFamily="34" charset="0"/>
                <a:ea typeface="Calibri" panose="020F0502020204030204" pitchFamily="34" charset="0"/>
              </a:rPr>
              <a:t>God gave us these books</a:t>
            </a:r>
          </a:p>
          <a:p>
            <a:r>
              <a:rPr lang="en-ZA" sz="3200" dirty="0">
                <a:solidFill>
                  <a:srgbClr val="000000"/>
                </a:solidFill>
                <a:latin typeface="Calibri" panose="020F0502020204030204" pitchFamily="34" charset="0"/>
                <a:ea typeface="Calibri" panose="020F0502020204030204" pitchFamily="34" charset="0"/>
              </a:rPr>
              <a:t>These books are meant to blessing</a:t>
            </a:r>
          </a:p>
        </p:txBody>
      </p:sp>
    </p:spTree>
    <p:extLst>
      <p:ext uri="{BB962C8B-B14F-4D97-AF65-F5344CB8AC3E}">
        <p14:creationId xmlns:p14="http://schemas.microsoft.com/office/powerpoint/2010/main" val="129263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dirty="0"/>
              <a:t>THEOLOGY, HERMENEUTICS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144855" y="2335382"/>
            <a:ext cx="8673219" cy="3667066"/>
          </a:xfrm>
        </p:spPr>
        <p:txBody>
          <a:bodyPr>
            <a:normAutofit/>
          </a:bodyPr>
          <a:lstStyle/>
          <a:p>
            <a:pPr marL="0" indent="0" algn="ctr">
              <a:buNone/>
            </a:pPr>
            <a:r>
              <a:rPr lang="en-ZA" sz="3200" b="1" dirty="0">
                <a:solidFill>
                  <a:srgbClr val="000000"/>
                </a:solidFill>
                <a:latin typeface="Calibri" panose="020F0502020204030204" pitchFamily="34" charset="0"/>
                <a:ea typeface="Calibri" panose="020F0502020204030204" pitchFamily="34" charset="0"/>
              </a:rPr>
              <a:t>THREE REASONS WHY THIS DISCUSSION IS IMPORTANT</a:t>
            </a:r>
          </a:p>
          <a:p>
            <a:r>
              <a:rPr lang="en-ZA" sz="3200" dirty="0">
                <a:solidFill>
                  <a:srgbClr val="000000"/>
                </a:solidFill>
                <a:latin typeface="Calibri" panose="020F0502020204030204" pitchFamily="34" charset="0"/>
                <a:ea typeface="Calibri" panose="020F0502020204030204" pitchFamily="34" charset="0"/>
              </a:rPr>
              <a:t>God gave us these books</a:t>
            </a:r>
          </a:p>
          <a:p>
            <a:r>
              <a:rPr lang="en-ZA" sz="3200" dirty="0">
                <a:solidFill>
                  <a:srgbClr val="000000"/>
                </a:solidFill>
                <a:latin typeface="Calibri" panose="020F0502020204030204" pitchFamily="34" charset="0"/>
                <a:ea typeface="Calibri" panose="020F0502020204030204" pitchFamily="34" charset="0"/>
              </a:rPr>
              <a:t>These books are meant to blessing</a:t>
            </a:r>
          </a:p>
          <a:p>
            <a:r>
              <a:rPr lang="en-ZA" sz="3200" dirty="0">
                <a:solidFill>
                  <a:srgbClr val="000000"/>
                </a:solidFill>
                <a:latin typeface="Calibri" panose="020F0502020204030204" pitchFamily="34" charset="0"/>
                <a:ea typeface="Calibri" panose="020F0502020204030204" pitchFamily="34" charset="0"/>
              </a:rPr>
              <a:t>It influences your approach with the rest of the Bible</a:t>
            </a:r>
          </a:p>
        </p:txBody>
      </p:sp>
    </p:spTree>
    <p:extLst>
      <p:ext uri="{BB962C8B-B14F-4D97-AF65-F5344CB8AC3E}">
        <p14:creationId xmlns:p14="http://schemas.microsoft.com/office/powerpoint/2010/main" val="204753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b="1" dirty="0">
                <a:solidFill>
                  <a:srgbClr val="C00000"/>
                </a:solidFill>
              </a:rPr>
              <a:t>THEOLOGY</a:t>
            </a:r>
            <a:r>
              <a:rPr lang="en-ZA" sz="2400" dirty="0"/>
              <a:t>, HERMENEUTICS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2"/>
            <a:ext cx="7886700" cy="3154590"/>
          </a:xfrm>
        </p:spPr>
        <p:txBody>
          <a:bodyPr>
            <a:normAutofit/>
          </a:bodyPr>
          <a:lstStyle/>
          <a:p>
            <a:pPr marL="0" indent="0" algn="ctr">
              <a:buNone/>
            </a:pPr>
            <a:endParaRPr lang="en-ZA" sz="27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101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b="1" dirty="0">
                <a:solidFill>
                  <a:srgbClr val="C00000"/>
                </a:solidFill>
              </a:rPr>
              <a:t>THEOLOGY</a:t>
            </a:r>
            <a:r>
              <a:rPr lang="en-ZA" sz="2400" dirty="0"/>
              <a:t>, HERMENEUTICS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2"/>
            <a:ext cx="7886700" cy="3154590"/>
          </a:xfrm>
        </p:spPr>
        <p:txBody>
          <a:bodyPr>
            <a:normAutofit/>
          </a:bodyPr>
          <a:lstStyle/>
          <a:p>
            <a:pPr marL="0" indent="0" algn="ctr">
              <a:buNone/>
            </a:pPr>
            <a:endParaRPr lang="en-US" sz="4000" dirty="0">
              <a:solidFill>
                <a:srgbClr val="000000"/>
              </a:solidFill>
              <a:latin typeface="Calibri" panose="020F0502020204030204" pitchFamily="34" charset="0"/>
              <a:ea typeface="Calibri" panose="020F0502020204030204" pitchFamily="34" charset="0"/>
            </a:endParaRPr>
          </a:p>
          <a:p>
            <a:pPr marL="0" indent="0" algn="ctr">
              <a:buNone/>
            </a:pPr>
            <a:r>
              <a:rPr lang="en-US" sz="4000" dirty="0">
                <a:solidFill>
                  <a:srgbClr val="000000"/>
                </a:solidFill>
                <a:latin typeface="Calibri" panose="020F0502020204030204" pitchFamily="34" charset="0"/>
                <a:ea typeface="Calibri" panose="020F0502020204030204" pitchFamily="34" charset="0"/>
              </a:rPr>
              <a:t>Presupposition: Something that is assumed beforehand.</a:t>
            </a:r>
            <a:endParaRPr lang="en-ZA" sz="40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8230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898D-C05C-4BEB-A4C0-13A40D3DA5F5}"/>
              </a:ext>
            </a:extLst>
          </p:cNvPr>
          <p:cNvSpPr>
            <a:spLocks noGrp="1"/>
          </p:cNvSpPr>
          <p:nvPr>
            <p:ph type="title"/>
          </p:nvPr>
        </p:nvSpPr>
        <p:spPr>
          <a:xfrm>
            <a:off x="628650" y="474149"/>
            <a:ext cx="7886700" cy="133745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ZA" sz="4950" dirty="0"/>
              <a:t>AMILLENNIALISM</a:t>
            </a:r>
            <a:br>
              <a:rPr lang="en-ZA" sz="3600" dirty="0"/>
            </a:br>
            <a:r>
              <a:rPr lang="en-ZA" sz="2400" b="1" dirty="0">
                <a:solidFill>
                  <a:srgbClr val="C00000"/>
                </a:solidFill>
              </a:rPr>
              <a:t>THEOLOGY</a:t>
            </a:r>
            <a:r>
              <a:rPr lang="en-ZA" sz="2400" dirty="0"/>
              <a:t>, HERMENEUTICS AND HISTORY</a:t>
            </a:r>
            <a:endParaRPr lang="en-ZA" sz="3600" dirty="0"/>
          </a:p>
        </p:txBody>
      </p:sp>
      <p:sp>
        <p:nvSpPr>
          <p:cNvPr id="3" name="Content Placeholder 2">
            <a:extLst>
              <a:ext uri="{FF2B5EF4-FFF2-40B4-BE49-F238E27FC236}">
                <a16:creationId xmlns:a16="http://schemas.microsoft.com/office/drawing/2014/main" id="{35F3A8A5-D164-4686-96A7-0163D72C37E8}"/>
              </a:ext>
            </a:extLst>
          </p:cNvPr>
          <p:cNvSpPr>
            <a:spLocks noGrp="1"/>
          </p:cNvSpPr>
          <p:nvPr>
            <p:ph idx="1"/>
          </p:nvPr>
        </p:nvSpPr>
        <p:spPr>
          <a:xfrm>
            <a:off x="628650" y="2335381"/>
            <a:ext cx="7886700" cy="4282701"/>
          </a:xfrm>
        </p:spPr>
        <p:txBody>
          <a:bodyPr>
            <a:normAutofit fontScale="92500" lnSpcReduction="10000"/>
          </a:bodyPr>
          <a:lstStyle/>
          <a:p>
            <a:pPr marL="0" indent="0">
              <a:buNone/>
            </a:pPr>
            <a:r>
              <a:rPr lang="en-US" b="1" dirty="0">
                <a:solidFill>
                  <a:srgbClr val="000000"/>
                </a:solidFill>
                <a:latin typeface="Calibri" panose="020F0502020204030204" pitchFamily="34" charset="0"/>
                <a:ea typeface="Calibri" panose="020F0502020204030204" pitchFamily="34" charset="0"/>
              </a:rPr>
              <a:t>Definition of Covenant Theology: </a:t>
            </a:r>
            <a:r>
              <a:rPr lang="en-US" dirty="0">
                <a:solidFill>
                  <a:srgbClr val="000000"/>
                </a:solidFill>
                <a:latin typeface="Calibri" panose="020F0502020204030204" pitchFamily="34" charset="0"/>
                <a:ea typeface="Calibri" panose="020F0502020204030204" pitchFamily="34" charset="0"/>
              </a:rPr>
              <a:t>Covenant theology is an approach to biblical interpretation that appreciates the importance of the covenants for understanding the divine-human relationship and the unfolding of redemptive history in Scripture. Blending insights from systematic and biblical theology, covenant theology explains the economic Trinity, communion with God, the person and work of Christ, the sacraments, justification by grace alone through faith alone in Christ alone, the role of obedience in the Christian life, the believer’s assurance of salvation, the unity and progress of redemptive history, and more, in light of the Bible’s teaching on the divine covenants.</a:t>
            </a:r>
            <a:endParaRPr lang="en-ZA"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800499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TotalTime>
  <Words>435</Words>
  <Application>Microsoft Office PowerPoint</Application>
  <PresentationFormat>On-screen Show (4:3)</PresentationFormat>
  <Paragraphs>43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AMILLENNIALISM</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 THEOLOGY, HERMENEUTICS AND HISTORY</vt:lpstr>
      <vt:lpstr>AMILLENNIALISM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PREMILLENNIALISM</dc:title>
  <dc:creator>Pieter Smith</dc:creator>
  <cp:lastModifiedBy>Pieter Smith</cp:lastModifiedBy>
  <cp:revision>35</cp:revision>
  <dcterms:created xsi:type="dcterms:W3CDTF">2021-05-09T11:07:54Z</dcterms:created>
  <dcterms:modified xsi:type="dcterms:W3CDTF">2021-06-20T16:45:50Z</dcterms:modified>
</cp:coreProperties>
</file>