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74B2-1047-4D2E-80C7-02D4B8E2E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304CF-BB70-4997-8559-A30473178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A3D2C-5BDE-4F3C-B266-4D746A8F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0-F01A-4D34-850C-9F6296F1BB0D}" type="datetimeFigureOut">
              <a:rPr lang="en-ZA" smtClean="0"/>
              <a:t>2021/07/18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02F5-4D28-4DCD-895A-AC5102FD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E1299-1CFE-4336-AC57-3E158B33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281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1E657-4B55-4124-BB07-7B5CDED1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B913F-D75B-4E59-9FF8-297C21B9C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43AC6-1C41-4965-A1AF-898228E3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0-F01A-4D34-850C-9F6296F1BB0D}" type="datetimeFigureOut">
              <a:rPr lang="en-ZA" smtClean="0"/>
              <a:t>2021/07/18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A3870-7088-48EF-B61B-289E7886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FF5DB-C1BB-4771-80E7-7A2F98A09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757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F692C7-E63F-4366-86ED-8AC18CC5A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F168CD-0C15-4470-845B-C2FF5F466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E91A5-AF95-4773-8089-F2BABE3A7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0-F01A-4D34-850C-9F6296F1BB0D}" type="datetimeFigureOut">
              <a:rPr lang="en-ZA" smtClean="0"/>
              <a:t>2021/07/18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0BDAC-15FB-41B9-9AB3-EEE00960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16A8D-CE4A-4F86-B7A8-6DFDAA8E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298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61EE-F870-44DA-8D55-3E456862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90637-C5E2-44CA-ACC3-1607A14C5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1C8EC-0A8D-4BEE-AFAD-C41C66365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0-F01A-4D34-850C-9F6296F1BB0D}" type="datetimeFigureOut">
              <a:rPr lang="en-ZA" smtClean="0"/>
              <a:t>2021/07/18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BD7A0-BC3A-4AA7-8BF9-4688480D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896EF-9DE0-4DE2-8A69-B882EF1A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472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F872E-D796-4953-BC3D-F4D6AFF7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3FEC4-A9F8-4119-9DB0-55730A269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E508B-8C50-450E-B36E-57B6FEB5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0-F01A-4D34-850C-9F6296F1BB0D}" type="datetimeFigureOut">
              <a:rPr lang="en-ZA" smtClean="0"/>
              <a:t>2021/07/18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A39A-88F4-4180-B8F9-7D856F78C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D0DAB-0291-4B1A-8DE1-50154A2D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728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6CBDF-7C96-400A-BC65-4F4DAFB8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C5504-1984-4EBD-AC71-6E659554C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68131-CC02-4B2A-B430-2B58A33F1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F8ED3-7AF9-4E4D-A988-4A47264B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0-F01A-4D34-850C-9F6296F1BB0D}" type="datetimeFigureOut">
              <a:rPr lang="en-ZA" smtClean="0"/>
              <a:t>2021/07/18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00ED8-B2B6-4CC1-8769-D5522EF71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905C6-2354-4A67-874D-D65FE998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688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FB63-4031-43AE-9847-AFCF77B3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31F66-5B4A-45FA-B133-3D620FDCB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9CC25-1F9C-4833-988B-CBE35974E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74DEA0-E6B2-417F-BFD9-9000F2F27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9C06E7-AA5A-4EB3-A604-464DBA77A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8998EF-9943-490E-AEA1-5C700C032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0-F01A-4D34-850C-9F6296F1BB0D}" type="datetimeFigureOut">
              <a:rPr lang="en-ZA" smtClean="0"/>
              <a:t>2021/07/18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07EF01-ECA4-4F87-BBDF-B00A5C76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7A40E3-535E-4856-9C5A-962A13BB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172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E106-D4FA-4C40-A977-3602B579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C4C379-9476-418C-9246-AC6D9BB11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0-F01A-4D34-850C-9F6296F1BB0D}" type="datetimeFigureOut">
              <a:rPr lang="en-ZA" smtClean="0"/>
              <a:t>2021/07/18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A8EE5-466F-407E-9B81-4D6E219C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0AA77-3A6C-4DDE-92BE-6B6808BC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865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518593-3C92-4989-8A3E-955A91C01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0-F01A-4D34-850C-9F6296F1BB0D}" type="datetimeFigureOut">
              <a:rPr lang="en-ZA" smtClean="0"/>
              <a:t>2021/07/18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90FEAD-F069-43CC-BE5E-0BAB8F07E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7CA66-85E9-48FA-96EE-19C18FD2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326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7F6F-613D-4295-B6EF-FD5C1F99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AB52-C0BD-477B-A725-598FE25B0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E8192-2A29-4D4F-982F-0816356C2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14DEF-75C1-4E1A-B52B-B630EF4A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0-F01A-4D34-850C-9F6296F1BB0D}" type="datetimeFigureOut">
              <a:rPr lang="en-ZA" smtClean="0"/>
              <a:t>2021/07/18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72353-004C-44C5-AE43-C0F16CE08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494B6-43FE-47C7-A794-CC921B14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241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5D192-A4CC-4D4C-A08E-E919BD16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A7E0E0-698E-4CA9-B87B-15D84E580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904F4-C85B-4AC5-BED0-0EE728243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C6C13-790D-4F28-9B82-AF41CC95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0-F01A-4D34-850C-9F6296F1BB0D}" type="datetimeFigureOut">
              <a:rPr lang="en-ZA" smtClean="0"/>
              <a:t>2021/07/18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F6BFE-7710-413C-ADC0-7F6CD3C99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2388B-62FC-4711-A790-FE1B0F8B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164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3C000-30F4-4E93-8811-008FFD230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BB77A-57D6-4BC7-B369-5ABA0DCB8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5BE7-801A-4B06-9D6B-9FF34C12D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554D0-F01A-4D34-850C-9F6296F1BB0D}" type="datetimeFigureOut">
              <a:rPr lang="en-ZA" smtClean="0"/>
              <a:t>2021/07/18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44252-5C0D-4032-A49E-55B0208FF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6A3D1-E5D6-4A02-8081-BC9ED3A01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741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dirt, highland&#10;&#10;Description automatically generated">
            <a:extLst>
              <a:ext uri="{FF2B5EF4-FFF2-40B4-BE49-F238E27FC236}">
                <a16:creationId xmlns:a16="http://schemas.microsoft.com/office/drawing/2014/main" id="{13F12151-747D-4BF0-AF7A-399BEA5ED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5" t="9091"/>
          <a:stretch/>
        </p:blipFill>
        <p:spPr>
          <a:xfrm>
            <a:off x="20" y="1"/>
            <a:ext cx="8708551" cy="6857999"/>
          </a:xfrm>
          <a:prstGeom prst="rect">
            <a:avLst/>
          </a:prstGeom>
        </p:spPr>
      </p:pic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63174CE2-EAFC-4544-8CF9-23DDE077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4499810" y="-478"/>
            <a:ext cx="7692189" cy="6858478"/>
          </a:xfrm>
          <a:custGeom>
            <a:avLst/>
            <a:gdLst>
              <a:gd name="connsiteX0" fmla="*/ 7590845 w 7590845"/>
              <a:gd name="connsiteY0" fmla="*/ 6858478 h 6858478"/>
              <a:gd name="connsiteX1" fmla="*/ 166290 w 7590845"/>
              <a:gd name="connsiteY1" fmla="*/ 6858478 h 6858478"/>
              <a:gd name="connsiteX2" fmla="*/ 166550 w 7590845"/>
              <a:gd name="connsiteY2" fmla="*/ 6857915 h 6858478"/>
              <a:gd name="connsiteX3" fmla="*/ 0 w 7590845"/>
              <a:gd name="connsiteY3" fmla="*/ 6857915 h 6858478"/>
              <a:gd name="connsiteX4" fmla="*/ 0 w 7590845"/>
              <a:gd name="connsiteY4" fmla="*/ 0 h 6858478"/>
              <a:gd name="connsiteX5" fmla="*/ 3342665 w 7590845"/>
              <a:gd name="connsiteY5" fmla="*/ 0 h 6858478"/>
              <a:gd name="connsiteX6" fmla="*/ 4408893 w 7590845"/>
              <a:gd name="connsiteY6" fmla="*/ 0 h 6858478"/>
              <a:gd name="connsiteX7" fmla="*/ 4414470 w 7590845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0845" h="6858478">
                <a:moveTo>
                  <a:pt x="7590845" y="6858478"/>
                </a:moveTo>
                <a:lnTo>
                  <a:pt x="166290" y="6858478"/>
                </a:lnTo>
                <a:lnTo>
                  <a:pt x="166550" y="6857915"/>
                </a:lnTo>
                <a:lnTo>
                  <a:pt x="0" y="6857915"/>
                </a:lnTo>
                <a:lnTo>
                  <a:pt x="0" y="0"/>
                </a:lnTo>
                <a:lnTo>
                  <a:pt x="3342665" y="0"/>
                </a:lnTo>
                <a:lnTo>
                  <a:pt x="4408893" y="0"/>
                </a:lnTo>
                <a:lnTo>
                  <a:pt x="441447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8550A4F0-C697-42F7-8FAD-3108DDF7B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311035" y="-479"/>
            <a:ext cx="6880964" cy="6858479"/>
          </a:xfrm>
          <a:custGeom>
            <a:avLst/>
            <a:gdLst>
              <a:gd name="connsiteX0" fmla="*/ 824356 w 6790308"/>
              <a:gd name="connsiteY0" fmla="*/ 6858479 h 6858479"/>
              <a:gd name="connsiteX1" fmla="*/ 0 w 6790308"/>
              <a:gd name="connsiteY1" fmla="*/ 6858479 h 6858479"/>
              <a:gd name="connsiteX2" fmla="*/ 0 w 6790308"/>
              <a:gd name="connsiteY2" fmla="*/ 0 h 6858479"/>
              <a:gd name="connsiteX3" fmla="*/ 2542128 w 6790308"/>
              <a:gd name="connsiteY3" fmla="*/ 0 h 6858479"/>
              <a:gd name="connsiteX4" fmla="*/ 3608356 w 6790308"/>
              <a:gd name="connsiteY4" fmla="*/ 0 h 6858479"/>
              <a:gd name="connsiteX5" fmla="*/ 3613933 w 6790308"/>
              <a:gd name="connsiteY5" fmla="*/ 0 h 6858479"/>
              <a:gd name="connsiteX6" fmla="*/ 6790308 w 6790308"/>
              <a:gd name="connsiteY6" fmla="*/ 6858478 h 6858479"/>
              <a:gd name="connsiteX7" fmla="*/ 824356 w 6790308"/>
              <a:gd name="connsiteY7" fmla="*/ 6858478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0308" h="6858479">
                <a:moveTo>
                  <a:pt x="824356" y="6858479"/>
                </a:moveTo>
                <a:lnTo>
                  <a:pt x="0" y="6858479"/>
                </a:lnTo>
                <a:lnTo>
                  <a:pt x="0" y="0"/>
                </a:lnTo>
                <a:lnTo>
                  <a:pt x="2542128" y="0"/>
                </a:lnTo>
                <a:lnTo>
                  <a:pt x="3608356" y="0"/>
                </a:lnTo>
                <a:lnTo>
                  <a:pt x="3613933" y="0"/>
                </a:lnTo>
                <a:lnTo>
                  <a:pt x="6790308" y="6858478"/>
                </a:lnTo>
                <a:lnTo>
                  <a:pt x="824356" y="6858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AC835-4B53-413B-AB48-0245EE4E7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4136" y="362550"/>
            <a:ext cx="4169664" cy="2272833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Seventh Seal &amp; Saintly Supplications</a:t>
            </a:r>
            <a:endParaRPr lang="en-ZA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37429B-A64A-476C-A8C6-0F2477870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6354" y="3591166"/>
            <a:ext cx="4169664" cy="1155525"/>
          </a:xfrm>
        </p:spPr>
        <p:txBody>
          <a:bodyPr anchor="t">
            <a:normAutofit/>
          </a:bodyPr>
          <a:lstStyle/>
          <a:p>
            <a:pPr algn="l"/>
            <a:r>
              <a:rPr lang="en-ZA" sz="3200" dirty="0"/>
              <a:t>Revelation 8:1-5</a:t>
            </a:r>
          </a:p>
        </p:txBody>
      </p:sp>
    </p:spTree>
    <p:extLst>
      <p:ext uri="{BB962C8B-B14F-4D97-AF65-F5344CB8AC3E}">
        <p14:creationId xmlns:p14="http://schemas.microsoft.com/office/powerpoint/2010/main" val="3708839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, nature, dirt, spring&#10;&#10;Description automatically generated">
            <a:extLst>
              <a:ext uri="{FF2B5EF4-FFF2-40B4-BE49-F238E27FC236}">
                <a16:creationId xmlns:a16="http://schemas.microsoft.com/office/drawing/2014/main" id="{FE5EF47F-0FF3-473D-80DD-841E62751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3" r="502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FAAE4-2208-45A7-8786-E6E444B6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Seventh Seal &amp; Saintly Supplications</a:t>
            </a:r>
            <a:endParaRPr lang="en-ZA" sz="8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402674-FDFC-4B8C-BA67-BD1F16D4F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b="1" dirty="0"/>
              <a:t>SILENCE! </a:t>
            </a:r>
            <a:br>
              <a:rPr lang="en-US" sz="3200" b="1" dirty="0"/>
            </a:br>
            <a:r>
              <a:rPr lang="en-US" sz="3200" dirty="0"/>
              <a:t>– verse 1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6989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, nature, dirt, spring&#10;&#10;Description automatically generated">
            <a:extLst>
              <a:ext uri="{FF2B5EF4-FFF2-40B4-BE49-F238E27FC236}">
                <a16:creationId xmlns:a16="http://schemas.microsoft.com/office/drawing/2014/main" id="{FE5EF47F-0FF3-473D-80DD-841E62751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3" r="502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FAAE4-2208-45A7-8786-E6E444B6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Seventh Seal &amp; Saintly Supplications</a:t>
            </a:r>
            <a:endParaRPr lang="en-ZA" sz="8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402674-FDFC-4B8C-BA67-BD1F16D4F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b="1" dirty="0"/>
              <a:t>SILENCE! </a:t>
            </a:r>
            <a:br>
              <a:rPr lang="en-US" sz="3200" b="1" dirty="0"/>
            </a:br>
            <a:r>
              <a:rPr lang="en-US" sz="3200" dirty="0"/>
              <a:t>– verse 1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SOUNDING!</a:t>
            </a:r>
            <a:br>
              <a:rPr lang="en-US" sz="3200" dirty="0"/>
            </a:br>
            <a:r>
              <a:rPr lang="en-US" sz="3200" dirty="0"/>
              <a:t>– verse 2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1040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, nature, dirt, spring&#10;&#10;Description automatically generated">
            <a:extLst>
              <a:ext uri="{FF2B5EF4-FFF2-40B4-BE49-F238E27FC236}">
                <a16:creationId xmlns:a16="http://schemas.microsoft.com/office/drawing/2014/main" id="{FE5EF47F-0FF3-473D-80DD-841E62751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3" r="502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FAAE4-2208-45A7-8786-E6E444B6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Seventh Seal &amp; Saintly Supplications</a:t>
            </a:r>
            <a:endParaRPr lang="en-ZA" sz="8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402674-FDFC-4B8C-BA67-BD1F16D4F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b="1" dirty="0"/>
              <a:t>SILENCE! </a:t>
            </a:r>
            <a:br>
              <a:rPr lang="en-US" sz="3200" b="1" dirty="0"/>
            </a:br>
            <a:r>
              <a:rPr lang="en-US" sz="3200" dirty="0"/>
              <a:t>– verse 1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SOUNDING!</a:t>
            </a:r>
            <a:br>
              <a:rPr lang="en-US" sz="3200" dirty="0"/>
            </a:br>
            <a:r>
              <a:rPr lang="en-US" sz="3200" dirty="0"/>
              <a:t>– verse 2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SUPPLICATIONS! </a:t>
            </a:r>
            <a:r>
              <a:rPr lang="en-US" sz="3200" dirty="0"/>
              <a:t>– verse 3-4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501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, nature, dirt, spring&#10;&#10;Description automatically generated">
            <a:extLst>
              <a:ext uri="{FF2B5EF4-FFF2-40B4-BE49-F238E27FC236}">
                <a16:creationId xmlns:a16="http://schemas.microsoft.com/office/drawing/2014/main" id="{FE5EF47F-0FF3-473D-80DD-841E62751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3" r="502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FAAE4-2208-45A7-8786-E6E444B6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Seventh Seal &amp; Saintly Supplications</a:t>
            </a:r>
            <a:endParaRPr lang="en-ZA" sz="8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402674-FDFC-4B8C-BA67-BD1F16D4F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b="1" dirty="0"/>
              <a:t>SILENCE! </a:t>
            </a:r>
            <a:br>
              <a:rPr lang="en-US" sz="3200" b="1" dirty="0"/>
            </a:br>
            <a:r>
              <a:rPr lang="en-US" sz="3200" dirty="0"/>
              <a:t>– verse 1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SOUNDING!</a:t>
            </a:r>
            <a:br>
              <a:rPr lang="en-US" sz="3200" dirty="0"/>
            </a:br>
            <a:r>
              <a:rPr lang="en-US" sz="3200" dirty="0"/>
              <a:t>– verse 2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SUPPLICATIONS! </a:t>
            </a:r>
            <a:r>
              <a:rPr lang="en-US" sz="3200" dirty="0"/>
              <a:t>– verse 3-4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STORM!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– verse 5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9870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100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The Seventh Seal &amp; Saintly Supplications</vt:lpstr>
      <vt:lpstr>The Seventh Seal &amp; Saintly Supplications</vt:lpstr>
      <vt:lpstr>The Seventh Seal &amp; Saintly Supplications</vt:lpstr>
      <vt:lpstr>The Seventh Seal &amp; Saintly Supplications</vt:lpstr>
      <vt:lpstr>The Seventh Seal &amp; Saintly Supplications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Seventh Seal &amp; Saintly Supplications</dc:title>
  <dc:creator>Pieter Smith</dc:creator>
  <cp:lastModifiedBy>Pieter Smith</cp:lastModifiedBy>
  <cp:revision>2</cp:revision>
  <dcterms:created xsi:type="dcterms:W3CDTF">2021-07-18T13:34:17Z</dcterms:created>
  <dcterms:modified xsi:type="dcterms:W3CDTF">2021-07-18T14:28:30Z</dcterms:modified>
</cp:coreProperties>
</file>