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D2A9D-F7EE-451E-9E70-4D99282B82C6}" v="34" dt="2021-05-09T11:37:15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0" autoAdjust="0"/>
    <p:restoredTop sz="94660"/>
  </p:normalViewPr>
  <p:slideViewPr>
    <p:cSldViewPr snapToGrid="0">
      <p:cViewPr>
        <p:scale>
          <a:sx n="100" d="100"/>
          <a:sy n="100" d="100"/>
        </p:scale>
        <p:origin x="10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Smith" userId="c24f9dd43091e696" providerId="LiveId" clId="{121D2A9D-F7EE-451E-9E70-4D99282B82C6}"/>
    <pc:docChg chg="undo redo custSel addSld delSld modSld sldOrd">
      <pc:chgData name="Pieter Smith" userId="c24f9dd43091e696" providerId="LiveId" clId="{121D2A9D-F7EE-451E-9E70-4D99282B82C6}" dt="2021-05-09T11:38:53.640" v="617" actId="20577"/>
      <pc:docMkLst>
        <pc:docMk/>
      </pc:docMkLst>
      <pc:sldChg chg="modSp new mod">
        <pc:chgData name="Pieter Smith" userId="c24f9dd43091e696" providerId="LiveId" clId="{121D2A9D-F7EE-451E-9E70-4D99282B82C6}" dt="2021-05-09T11:09:08.391" v="68" actId="403"/>
        <pc:sldMkLst>
          <pc:docMk/>
          <pc:sldMk cId="3295118120" sldId="256"/>
        </pc:sldMkLst>
        <pc:spChg chg="mod">
          <ac:chgData name="Pieter Smith" userId="c24f9dd43091e696" providerId="LiveId" clId="{121D2A9D-F7EE-451E-9E70-4D99282B82C6}" dt="2021-05-09T11:09:05.030" v="67" actId="403"/>
          <ac:spMkLst>
            <pc:docMk/>
            <pc:sldMk cId="3295118120" sldId="256"/>
            <ac:spMk id="2" creationId="{DDE45CF1-1C27-4578-AD88-AB644E64F392}"/>
          </ac:spMkLst>
        </pc:spChg>
        <pc:spChg chg="mod">
          <ac:chgData name="Pieter Smith" userId="c24f9dd43091e696" providerId="LiveId" clId="{121D2A9D-F7EE-451E-9E70-4D99282B82C6}" dt="2021-05-09T11:09:08.391" v="68" actId="403"/>
          <ac:spMkLst>
            <pc:docMk/>
            <pc:sldMk cId="3295118120" sldId="256"/>
            <ac:spMk id="3" creationId="{8600CB81-68DC-449B-B046-BA32F7CED59D}"/>
          </ac:spMkLst>
        </pc:spChg>
      </pc:sldChg>
      <pc:sldChg chg="modSp new mod">
        <pc:chgData name="Pieter Smith" userId="c24f9dd43091e696" providerId="LiveId" clId="{121D2A9D-F7EE-451E-9E70-4D99282B82C6}" dt="2021-05-09T11:17:04.109" v="389"/>
        <pc:sldMkLst>
          <pc:docMk/>
          <pc:sldMk cId="3695846689" sldId="257"/>
        </pc:sldMkLst>
        <pc:spChg chg="mod">
          <ac:chgData name="Pieter Smith" userId="c24f9dd43091e696" providerId="LiveId" clId="{121D2A9D-F7EE-451E-9E70-4D99282B82C6}" dt="2021-05-09T11:17:04.109" v="389"/>
          <ac:spMkLst>
            <pc:docMk/>
            <pc:sldMk cId="3695846689" sldId="257"/>
            <ac:spMk id="2" creationId="{92DC898D-C05C-4BEB-A4C0-13A40D3DA5F5}"/>
          </ac:spMkLst>
        </pc:spChg>
        <pc:spChg chg="mod">
          <ac:chgData name="Pieter Smith" userId="c24f9dd43091e696" providerId="LiveId" clId="{121D2A9D-F7EE-451E-9E70-4D99282B82C6}" dt="2021-05-09T11:13:06.254" v="251" actId="403"/>
          <ac:spMkLst>
            <pc:docMk/>
            <pc:sldMk cId="3695846689" sldId="257"/>
            <ac:spMk id="3" creationId="{35F3A8A5-D164-4686-96A7-0163D72C37E8}"/>
          </ac:spMkLst>
        </pc:spChg>
      </pc:sldChg>
      <pc:sldChg chg="modSp add mod">
        <pc:chgData name="Pieter Smith" userId="c24f9dd43091e696" providerId="LiveId" clId="{121D2A9D-F7EE-451E-9E70-4D99282B82C6}" dt="2021-05-09T11:16:55.908" v="379"/>
        <pc:sldMkLst>
          <pc:docMk/>
          <pc:sldMk cId="832047453" sldId="258"/>
        </pc:sldMkLst>
        <pc:spChg chg="mod">
          <ac:chgData name="Pieter Smith" userId="c24f9dd43091e696" providerId="LiveId" clId="{121D2A9D-F7EE-451E-9E70-4D99282B82C6}" dt="2021-05-09T11:16:55.908" v="379"/>
          <ac:spMkLst>
            <pc:docMk/>
            <pc:sldMk cId="832047453" sldId="258"/>
            <ac:spMk id="2" creationId="{92DC898D-C05C-4BEB-A4C0-13A40D3DA5F5}"/>
          </ac:spMkLst>
        </pc:spChg>
        <pc:spChg chg="mod">
          <ac:chgData name="Pieter Smith" userId="c24f9dd43091e696" providerId="LiveId" clId="{121D2A9D-F7EE-451E-9E70-4D99282B82C6}" dt="2021-05-09T11:14:33.774" v="336" actId="27636"/>
          <ac:spMkLst>
            <pc:docMk/>
            <pc:sldMk cId="832047453" sldId="258"/>
            <ac:spMk id="3" creationId="{35F3A8A5-D164-4686-96A7-0163D72C37E8}"/>
          </ac:spMkLst>
        </pc:spChg>
      </pc:sldChg>
      <pc:sldChg chg="modSp add mod">
        <pc:chgData name="Pieter Smith" userId="c24f9dd43091e696" providerId="LiveId" clId="{121D2A9D-F7EE-451E-9E70-4D99282B82C6}" dt="2021-05-09T11:17:26.773" v="391" actId="20577"/>
        <pc:sldMkLst>
          <pc:docMk/>
          <pc:sldMk cId="2578995212" sldId="259"/>
        </pc:sldMkLst>
        <pc:spChg chg="mod">
          <ac:chgData name="Pieter Smith" userId="c24f9dd43091e696" providerId="LiveId" clId="{121D2A9D-F7EE-451E-9E70-4D99282B82C6}" dt="2021-05-09T11:16:50.496" v="367"/>
          <ac:spMkLst>
            <pc:docMk/>
            <pc:sldMk cId="2578995212" sldId="259"/>
            <ac:spMk id="2" creationId="{92DC898D-C05C-4BEB-A4C0-13A40D3DA5F5}"/>
          </ac:spMkLst>
        </pc:spChg>
        <pc:spChg chg="mod">
          <ac:chgData name="Pieter Smith" userId="c24f9dd43091e696" providerId="LiveId" clId="{121D2A9D-F7EE-451E-9E70-4D99282B82C6}" dt="2021-05-09T11:17:26.773" v="391" actId="20577"/>
          <ac:spMkLst>
            <pc:docMk/>
            <pc:sldMk cId="2578995212" sldId="259"/>
            <ac:spMk id="3" creationId="{35F3A8A5-D164-4686-96A7-0163D72C37E8}"/>
          </ac:spMkLst>
        </pc:spChg>
      </pc:sldChg>
      <pc:sldChg chg="modSp add mod">
        <pc:chgData name="Pieter Smith" userId="c24f9dd43091e696" providerId="LiveId" clId="{121D2A9D-F7EE-451E-9E70-4D99282B82C6}" dt="2021-05-09T11:38:53.640" v="617" actId="20577"/>
        <pc:sldMkLst>
          <pc:docMk/>
          <pc:sldMk cId="3751612825" sldId="260"/>
        </pc:sldMkLst>
        <pc:spChg chg="mod">
          <ac:chgData name="Pieter Smith" userId="c24f9dd43091e696" providerId="LiveId" clId="{121D2A9D-F7EE-451E-9E70-4D99282B82C6}" dt="2021-05-09T11:38:53.640" v="617" actId="20577"/>
          <ac:spMkLst>
            <pc:docMk/>
            <pc:sldMk cId="3751612825" sldId="260"/>
            <ac:spMk id="3" creationId="{35F3A8A5-D164-4686-96A7-0163D72C37E8}"/>
          </ac:spMkLst>
        </pc:spChg>
      </pc:sldChg>
      <pc:sldChg chg="addSp delSp modSp new mod">
        <pc:chgData name="Pieter Smith" userId="c24f9dd43091e696" providerId="LiveId" clId="{121D2A9D-F7EE-451E-9E70-4D99282B82C6}" dt="2021-05-09T11:20:05.328" v="423" actId="1076"/>
        <pc:sldMkLst>
          <pc:docMk/>
          <pc:sldMk cId="3733091087" sldId="261"/>
        </pc:sldMkLst>
        <pc:spChg chg="del">
          <ac:chgData name="Pieter Smith" userId="c24f9dd43091e696" providerId="LiveId" clId="{121D2A9D-F7EE-451E-9E70-4D99282B82C6}" dt="2021-05-09T11:19:55.079" v="418"/>
          <ac:spMkLst>
            <pc:docMk/>
            <pc:sldMk cId="3733091087" sldId="261"/>
            <ac:spMk id="3" creationId="{30F6E189-8247-4420-B95D-ED81789D228C}"/>
          </ac:spMkLst>
        </pc:spChg>
        <pc:picChg chg="add mod">
          <ac:chgData name="Pieter Smith" userId="c24f9dd43091e696" providerId="LiveId" clId="{121D2A9D-F7EE-451E-9E70-4D99282B82C6}" dt="2021-05-09T11:20:05.328" v="423" actId="1076"/>
          <ac:picMkLst>
            <pc:docMk/>
            <pc:sldMk cId="3733091087" sldId="261"/>
            <ac:picMk id="5" creationId="{DD19A613-98B9-4459-AE60-D4B8398B7184}"/>
          </ac:picMkLst>
        </pc:picChg>
      </pc:sldChg>
      <pc:sldChg chg="addSp delSp modSp add del mod">
        <pc:chgData name="Pieter Smith" userId="c24f9dd43091e696" providerId="LiveId" clId="{121D2A9D-F7EE-451E-9E70-4D99282B82C6}" dt="2021-05-09T11:19:49.100" v="416" actId="47"/>
        <pc:sldMkLst>
          <pc:docMk/>
          <pc:sldMk cId="4012592035" sldId="261"/>
        </pc:sldMkLst>
        <pc:spChg chg="del mod">
          <ac:chgData name="Pieter Smith" userId="c24f9dd43091e696" providerId="LiveId" clId="{121D2A9D-F7EE-451E-9E70-4D99282B82C6}" dt="2021-05-09T11:19:06.302" v="405"/>
          <ac:spMkLst>
            <pc:docMk/>
            <pc:sldMk cId="4012592035" sldId="261"/>
            <ac:spMk id="3" creationId="{35F3A8A5-D164-4686-96A7-0163D72C37E8}"/>
          </ac:spMkLst>
        </pc:spChg>
        <pc:spChg chg="add mod">
          <ac:chgData name="Pieter Smith" userId="c24f9dd43091e696" providerId="LiveId" clId="{121D2A9D-F7EE-451E-9E70-4D99282B82C6}" dt="2021-05-09T11:19:35.770" v="415" actId="20577"/>
          <ac:spMkLst>
            <pc:docMk/>
            <pc:sldMk cId="4012592035" sldId="261"/>
            <ac:spMk id="7" creationId="{720565A3-3209-4979-A78F-18517494AF60}"/>
          </ac:spMkLst>
        </pc:spChg>
        <pc:picChg chg="add del mod">
          <ac:chgData name="Pieter Smith" userId="c24f9dd43091e696" providerId="LiveId" clId="{121D2A9D-F7EE-451E-9E70-4D99282B82C6}" dt="2021-05-09T11:19:30.104" v="410" actId="478"/>
          <ac:picMkLst>
            <pc:docMk/>
            <pc:sldMk cId="4012592035" sldId="261"/>
            <ac:picMk id="5" creationId="{27F081F9-F1C3-4753-9757-C0CF3D26B0BE}"/>
          </ac:picMkLst>
        </pc:picChg>
      </pc:sldChg>
      <pc:sldChg chg="addSp delSp modSp add mod">
        <pc:chgData name="Pieter Smith" userId="c24f9dd43091e696" providerId="LiveId" clId="{121D2A9D-F7EE-451E-9E70-4D99282B82C6}" dt="2021-05-09T11:20:52.055" v="437" actId="1076"/>
        <pc:sldMkLst>
          <pc:docMk/>
          <pc:sldMk cId="318229285" sldId="262"/>
        </pc:sldMkLst>
        <pc:spChg chg="add del mod">
          <ac:chgData name="Pieter Smith" userId="c24f9dd43091e696" providerId="LiveId" clId="{121D2A9D-F7EE-451E-9E70-4D99282B82C6}" dt="2021-05-09T11:20:19.940" v="426"/>
          <ac:spMkLst>
            <pc:docMk/>
            <pc:sldMk cId="318229285" sldId="262"/>
            <ac:spMk id="4" creationId="{4BCAC65D-9434-4BA9-9C9B-EAD6E3821377}"/>
          </ac:spMkLst>
        </pc:spChg>
        <pc:picChg chg="del">
          <ac:chgData name="Pieter Smith" userId="c24f9dd43091e696" providerId="LiveId" clId="{121D2A9D-F7EE-451E-9E70-4D99282B82C6}" dt="2021-05-09T11:20:16.986" v="425" actId="478"/>
          <ac:picMkLst>
            <pc:docMk/>
            <pc:sldMk cId="318229285" sldId="262"/>
            <ac:picMk id="5" creationId="{DD19A613-98B9-4459-AE60-D4B8398B7184}"/>
          </ac:picMkLst>
        </pc:picChg>
        <pc:picChg chg="add mod">
          <ac:chgData name="Pieter Smith" userId="c24f9dd43091e696" providerId="LiveId" clId="{121D2A9D-F7EE-451E-9E70-4D99282B82C6}" dt="2021-05-09T11:20:52.055" v="437" actId="1076"/>
          <ac:picMkLst>
            <pc:docMk/>
            <pc:sldMk cId="318229285" sldId="262"/>
            <ac:picMk id="7" creationId="{95479CE7-0541-4540-A3B8-B7E2A3AF95A1}"/>
          </ac:picMkLst>
        </pc:picChg>
      </pc:sldChg>
      <pc:sldChg chg="addSp delSp modSp add mod">
        <pc:chgData name="Pieter Smith" userId="c24f9dd43091e696" providerId="LiveId" clId="{121D2A9D-F7EE-451E-9E70-4D99282B82C6}" dt="2021-05-09T11:21:38.413" v="447"/>
        <pc:sldMkLst>
          <pc:docMk/>
          <pc:sldMk cId="3896589554" sldId="263"/>
        </pc:sldMkLst>
        <pc:spChg chg="add del mod">
          <ac:chgData name="Pieter Smith" userId="c24f9dd43091e696" providerId="LiveId" clId="{121D2A9D-F7EE-451E-9E70-4D99282B82C6}" dt="2021-05-09T11:21:11.596" v="440"/>
          <ac:spMkLst>
            <pc:docMk/>
            <pc:sldMk cId="3896589554" sldId="263"/>
            <ac:spMk id="4" creationId="{E0920ED5-9946-4782-A68D-7EF42EF0DD7F}"/>
          </ac:spMkLst>
        </pc:spChg>
        <pc:picChg chg="add mod">
          <ac:chgData name="Pieter Smith" userId="c24f9dd43091e696" providerId="LiveId" clId="{121D2A9D-F7EE-451E-9E70-4D99282B82C6}" dt="2021-05-09T11:21:20.378" v="445" actId="1076"/>
          <ac:picMkLst>
            <pc:docMk/>
            <pc:sldMk cId="3896589554" sldId="263"/>
            <ac:picMk id="6" creationId="{0643A78A-7546-4F9E-A9C3-11FEF05C1F25}"/>
          </ac:picMkLst>
        </pc:picChg>
        <pc:picChg chg="del">
          <ac:chgData name="Pieter Smith" userId="c24f9dd43091e696" providerId="LiveId" clId="{121D2A9D-F7EE-451E-9E70-4D99282B82C6}" dt="2021-05-09T11:21:08.368" v="439" actId="478"/>
          <ac:picMkLst>
            <pc:docMk/>
            <pc:sldMk cId="3896589554" sldId="263"/>
            <ac:picMk id="7" creationId="{95479CE7-0541-4540-A3B8-B7E2A3AF95A1}"/>
          </ac:picMkLst>
        </pc:picChg>
        <pc:picChg chg="add mod">
          <ac:chgData name="Pieter Smith" userId="c24f9dd43091e696" providerId="LiveId" clId="{121D2A9D-F7EE-451E-9E70-4D99282B82C6}" dt="2021-05-09T11:21:38.413" v="447"/>
          <ac:picMkLst>
            <pc:docMk/>
            <pc:sldMk cId="3896589554" sldId="263"/>
            <ac:picMk id="8" creationId="{959968E3-2632-41A6-93A6-11942BD3232F}"/>
          </ac:picMkLst>
        </pc:picChg>
      </pc:sldChg>
      <pc:sldChg chg="addSp delSp modSp add del mod">
        <pc:chgData name="Pieter Smith" userId="c24f9dd43091e696" providerId="LiveId" clId="{121D2A9D-F7EE-451E-9E70-4D99282B82C6}" dt="2021-05-09T11:22:19.617" v="460"/>
        <pc:sldMkLst>
          <pc:docMk/>
          <pc:sldMk cId="1038216447" sldId="264"/>
        </pc:sldMkLst>
        <pc:spChg chg="add del mod">
          <ac:chgData name="Pieter Smith" userId="c24f9dd43091e696" providerId="LiveId" clId="{121D2A9D-F7EE-451E-9E70-4D99282B82C6}" dt="2021-05-09T11:21:57.163" v="452"/>
          <ac:spMkLst>
            <pc:docMk/>
            <pc:sldMk cId="1038216447" sldId="264"/>
            <ac:spMk id="4" creationId="{9D5E9435-4E64-41C1-89A1-D6E37241D40A}"/>
          </ac:spMkLst>
        </pc:spChg>
        <pc:picChg chg="del">
          <ac:chgData name="Pieter Smith" userId="c24f9dd43091e696" providerId="LiveId" clId="{121D2A9D-F7EE-451E-9E70-4D99282B82C6}" dt="2021-05-09T11:21:49.365" v="451" actId="478"/>
          <ac:picMkLst>
            <pc:docMk/>
            <pc:sldMk cId="1038216447" sldId="264"/>
            <ac:picMk id="6" creationId="{0643A78A-7546-4F9E-A9C3-11FEF05C1F25}"/>
          </ac:picMkLst>
        </pc:picChg>
        <pc:picChg chg="add mod">
          <ac:chgData name="Pieter Smith" userId="c24f9dd43091e696" providerId="LiveId" clId="{121D2A9D-F7EE-451E-9E70-4D99282B82C6}" dt="2021-05-09T11:22:10.844" v="458" actId="14100"/>
          <ac:picMkLst>
            <pc:docMk/>
            <pc:sldMk cId="1038216447" sldId="264"/>
            <ac:picMk id="7" creationId="{8E550722-2207-4AF2-82A5-1C8D470A3BF9}"/>
          </ac:picMkLst>
        </pc:picChg>
        <pc:picChg chg="add mod">
          <ac:chgData name="Pieter Smith" userId="c24f9dd43091e696" providerId="LiveId" clId="{121D2A9D-F7EE-451E-9E70-4D99282B82C6}" dt="2021-05-09T11:22:19.617" v="460"/>
          <ac:picMkLst>
            <pc:docMk/>
            <pc:sldMk cId="1038216447" sldId="264"/>
            <ac:picMk id="8" creationId="{394382A3-F062-4E84-BE36-86687E24901D}"/>
          </ac:picMkLst>
        </pc:picChg>
      </pc:sldChg>
      <pc:sldChg chg="addSp delSp modSp add mod">
        <pc:chgData name="Pieter Smith" userId="c24f9dd43091e696" providerId="LiveId" clId="{121D2A9D-F7EE-451E-9E70-4D99282B82C6}" dt="2021-05-09T11:23:31.409" v="473" actId="14100"/>
        <pc:sldMkLst>
          <pc:docMk/>
          <pc:sldMk cId="86460352" sldId="265"/>
        </pc:sldMkLst>
        <pc:spChg chg="add del mod">
          <ac:chgData name="Pieter Smith" userId="c24f9dd43091e696" providerId="LiveId" clId="{121D2A9D-F7EE-451E-9E70-4D99282B82C6}" dt="2021-05-09T11:22:49.228" v="463"/>
          <ac:spMkLst>
            <pc:docMk/>
            <pc:sldMk cId="86460352" sldId="265"/>
            <ac:spMk id="4" creationId="{5C0242E3-A1DF-41A2-8B68-64E0271E39C0}"/>
          </ac:spMkLst>
        </pc:spChg>
        <pc:picChg chg="add mod modCrop">
          <ac:chgData name="Pieter Smith" userId="c24f9dd43091e696" providerId="LiveId" clId="{121D2A9D-F7EE-451E-9E70-4D99282B82C6}" dt="2021-05-09T11:23:31.409" v="473" actId="14100"/>
          <ac:picMkLst>
            <pc:docMk/>
            <pc:sldMk cId="86460352" sldId="265"/>
            <ac:picMk id="6" creationId="{9E101830-5EBC-41B0-AD29-25678D0AC32B}"/>
          </ac:picMkLst>
        </pc:picChg>
        <pc:picChg chg="del">
          <ac:chgData name="Pieter Smith" userId="c24f9dd43091e696" providerId="LiveId" clId="{121D2A9D-F7EE-451E-9E70-4D99282B82C6}" dt="2021-05-09T11:22:22.372" v="462" actId="478"/>
          <ac:picMkLst>
            <pc:docMk/>
            <pc:sldMk cId="86460352" sldId="265"/>
            <ac:picMk id="7" creationId="{8E550722-2207-4AF2-82A5-1C8D470A3BF9}"/>
          </ac:picMkLst>
        </pc:picChg>
      </pc:sldChg>
      <pc:sldChg chg="addSp delSp modSp add mod">
        <pc:chgData name="Pieter Smith" userId="c24f9dd43091e696" providerId="LiveId" clId="{121D2A9D-F7EE-451E-9E70-4D99282B82C6}" dt="2021-05-09T11:24:13.429" v="483" actId="1076"/>
        <pc:sldMkLst>
          <pc:docMk/>
          <pc:sldMk cId="423874112" sldId="266"/>
        </pc:sldMkLst>
        <pc:spChg chg="add del mod">
          <ac:chgData name="Pieter Smith" userId="c24f9dd43091e696" providerId="LiveId" clId="{121D2A9D-F7EE-451E-9E70-4D99282B82C6}" dt="2021-05-09T11:23:59.793" v="477"/>
          <ac:spMkLst>
            <pc:docMk/>
            <pc:sldMk cId="423874112" sldId="266"/>
            <ac:spMk id="4" creationId="{7F7774F6-C1C5-4032-AC3E-45430E3A1270}"/>
          </ac:spMkLst>
        </pc:spChg>
        <pc:picChg chg="del mod">
          <ac:chgData name="Pieter Smith" userId="c24f9dd43091e696" providerId="LiveId" clId="{121D2A9D-F7EE-451E-9E70-4D99282B82C6}" dt="2021-05-09T11:23:56.294" v="476" actId="478"/>
          <ac:picMkLst>
            <pc:docMk/>
            <pc:sldMk cId="423874112" sldId="266"/>
            <ac:picMk id="6" creationId="{9E101830-5EBC-41B0-AD29-25678D0AC32B}"/>
          </ac:picMkLst>
        </pc:picChg>
        <pc:picChg chg="add mod">
          <ac:chgData name="Pieter Smith" userId="c24f9dd43091e696" providerId="LiveId" clId="{121D2A9D-F7EE-451E-9E70-4D99282B82C6}" dt="2021-05-09T11:24:13.429" v="483" actId="1076"/>
          <ac:picMkLst>
            <pc:docMk/>
            <pc:sldMk cId="423874112" sldId="266"/>
            <ac:picMk id="7" creationId="{5F74FA80-7DF6-4FC1-914E-F552B28BC02F}"/>
          </ac:picMkLst>
        </pc:picChg>
      </pc:sldChg>
      <pc:sldChg chg="addSp delSp modSp add mod">
        <pc:chgData name="Pieter Smith" userId="c24f9dd43091e696" providerId="LiveId" clId="{121D2A9D-F7EE-451E-9E70-4D99282B82C6}" dt="2021-05-09T11:24:44.203" v="492" actId="1076"/>
        <pc:sldMkLst>
          <pc:docMk/>
          <pc:sldMk cId="1919772359" sldId="267"/>
        </pc:sldMkLst>
        <pc:spChg chg="add del mod">
          <ac:chgData name="Pieter Smith" userId="c24f9dd43091e696" providerId="LiveId" clId="{121D2A9D-F7EE-451E-9E70-4D99282B82C6}" dt="2021-05-09T11:24:34.725" v="487"/>
          <ac:spMkLst>
            <pc:docMk/>
            <pc:sldMk cId="1919772359" sldId="267"/>
            <ac:spMk id="4" creationId="{3489A4D1-35AE-4C3E-9C0B-B8FDDC5DD55E}"/>
          </ac:spMkLst>
        </pc:spChg>
        <pc:picChg chg="add mod">
          <ac:chgData name="Pieter Smith" userId="c24f9dd43091e696" providerId="LiveId" clId="{121D2A9D-F7EE-451E-9E70-4D99282B82C6}" dt="2021-05-09T11:24:44.203" v="492" actId="1076"/>
          <ac:picMkLst>
            <pc:docMk/>
            <pc:sldMk cId="1919772359" sldId="267"/>
            <ac:picMk id="6" creationId="{230F6EB5-E5E2-48C9-BB78-39C158B37899}"/>
          </ac:picMkLst>
        </pc:picChg>
        <pc:picChg chg="del mod">
          <ac:chgData name="Pieter Smith" userId="c24f9dd43091e696" providerId="LiveId" clId="{121D2A9D-F7EE-451E-9E70-4D99282B82C6}" dt="2021-05-09T11:24:31.519" v="486" actId="478"/>
          <ac:picMkLst>
            <pc:docMk/>
            <pc:sldMk cId="1919772359" sldId="267"/>
            <ac:picMk id="7" creationId="{5F74FA80-7DF6-4FC1-914E-F552B28BC02F}"/>
          </ac:picMkLst>
        </pc:picChg>
      </pc:sldChg>
      <pc:sldChg chg="addSp delSp modSp add mod">
        <pc:chgData name="Pieter Smith" userId="c24f9dd43091e696" providerId="LiveId" clId="{121D2A9D-F7EE-451E-9E70-4D99282B82C6}" dt="2021-05-09T11:26:22.543" v="500" actId="1076"/>
        <pc:sldMkLst>
          <pc:docMk/>
          <pc:sldMk cId="3288183698" sldId="268"/>
        </pc:sldMkLst>
        <pc:spChg chg="add del mod">
          <ac:chgData name="Pieter Smith" userId="c24f9dd43091e696" providerId="LiveId" clId="{121D2A9D-F7EE-451E-9E70-4D99282B82C6}" dt="2021-05-09T11:26:13.407" v="495"/>
          <ac:spMkLst>
            <pc:docMk/>
            <pc:sldMk cId="3288183698" sldId="268"/>
            <ac:spMk id="4" creationId="{802B7DBE-FEFE-4660-9702-4D3DE0EB625A}"/>
          </ac:spMkLst>
        </pc:spChg>
        <pc:picChg chg="del">
          <ac:chgData name="Pieter Smith" userId="c24f9dd43091e696" providerId="LiveId" clId="{121D2A9D-F7EE-451E-9E70-4D99282B82C6}" dt="2021-05-09T11:25:56.433" v="494" actId="478"/>
          <ac:picMkLst>
            <pc:docMk/>
            <pc:sldMk cId="3288183698" sldId="268"/>
            <ac:picMk id="6" creationId="{230F6EB5-E5E2-48C9-BB78-39C158B37899}"/>
          </ac:picMkLst>
        </pc:picChg>
        <pc:picChg chg="add mod">
          <ac:chgData name="Pieter Smith" userId="c24f9dd43091e696" providerId="LiveId" clId="{121D2A9D-F7EE-451E-9E70-4D99282B82C6}" dt="2021-05-09T11:26:22.543" v="500" actId="1076"/>
          <ac:picMkLst>
            <pc:docMk/>
            <pc:sldMk cId="3288183698" sldId="268"/>
            <ac:picMk id="7" creationId="{1608660C-FC97-4C89-95E0-E2BDEE55264C}"/>
          </ac:picMkLst>
        </pc:picChg>
      </pc:sldChg>
      <pc:sldChg chg="addSp delSp modSp add mod">
        <pc:chgData name="Pieter Smith" userId="c24f9dd43091e696" providerId="LiveId" clId="{121D2A9D-F7EE-451E-9E70-4D99282B82C6}" dt="2021-05-09T11:27:31.613" v="511"/>
        <pc:sldMkLst>
          <pc:docMk/>
          <pc:sldMk cId="239110539" sldId="269"/>
        </pc:sldMkLst>
        <pc:spChg chg="add del mod">
          <ac:chgData name="Pieter Smith" userId="c24f9dd43091e696" providerId="LiveId" clId="{121D2A9D-F7EE-451E-9E70-4D99282B82C6}" dt="2021-05-09T11:27:06.742" v="503"/>
          <ac:spMkLst>
            <pc:docMk/>
            <pc:sldMk cId="239110539" sldId="269"/>
            <ac:spMk id="4" creationId="{C4F2B9FF-6424-4AD1-B2AF-3AC484BB2F9A}"/>
          </ac:spMkLst>
        </pc:spChg>
        <pc:picChg chg="add mod">
          <ac:chgData name="Pieter Smith" userId="c24f9dd43091e696" providerId="LiveId" clId="{121D2A9D-F7EE-451E-9E70-4D99282B82C6}" dt="2021-05-09T11:27:17.396" v="509" actId="1076"/>
          <ac:picMkLst>
            <pc:docMk/>
            <pc:sldMk cId="239110539" sldId="269"/>
            <ac:picMk id="6" creationId="{C5DA3D1A-91CD-4969-9D71-EA03AC86EC93}"/>
          </ac:picMkLst>
        </pc:picChg>
        <pc:picChg chg="del">
          <ac:chgData name="Pieter Smith" userId="c24f9dd43091e696" providerId="LiveId" clId="{121D2A9D-F7EE-451E-9E70-4D99282B82C6}" dt="2021-05-09T11:27:04.277" v="502" actId="478"/>
          <ac:picMkLst>
            <pc:docMk/>
            <pc:sldMk cId="239110539" sldId="269"/>
            <ac:picMk id="7" creationId="{1608660C-FC97-4C89-95E0-E2BDEE55264C}"/>
          </ac:picMkLst>
        </pc:picChg>
        <pc:picChg chg="add mod">
          <ac:chgData name="Pieter Smith" userId="c24f9dd43091e696" providerId="LiveId" clId="{121D2A9D-F7EE-451E-9E70-4D99282B82C6}" dt="2021-05-09T11:27:31.613" v="511"/>
          <ac:picMkLst>
            <pc:docMk/>
            <pc:sldMk cId="239110539" sldId="269"/>
            <ac:picMk id="8" creationId="{600B9281-1B4D-4FD7-B64E-D0EBF4B272D8}"/>
          </ac:picMkLst>
        </pc:picChg>
      </pc:sldChg>
      <pc:sldChg chg="addSp delSp modSp add mod">
        <pc:chgData name="Pieter Smith" userId="c24f9dd43091e696" providerId="LiveId" clId="{121D2A9D-F7EE-451E-9E70-4D99282B82C6}" dt="2021-05-09T11:28:09.364" v="519" actId="14100"/>
        <pc:sldMkLst>
          <pc:docMk/>
          <pc:sldMk cId="712870163" sldId="270"/>
        </pc:sldMkLst>
        <pc:spChg chg="add del mod">
          <ac:chgData name="Pieter Smith" userId="c24f9dd43091e696" providerId="LiveId" clId="{121D2A9D-F7EE-451E-9E70-4D99282B82C6}" dt="2021-05-09T11:28:01.115" v="514"/>
          <ac:spMkLst>
            <pc:docMk/>
            <pc:sldMk cId="712870163" sldId="270"/>
            <ac:spMk id="4" creationId="{D2D7E1D0-D798-47EC-828F-04A0B185A79C}"/>
          </ac:spMkLst>
        </pc:spChg>
        <pc:picChg chg="del">
          <ac:chgData name="Pieter Smith" userId="c24f9dd43091e696" providerId="LiveId" clId="{121D2A9D-F7EE-451E-9E70-4D99282B82C6}" dt="2021-05-09T11:27:53.718" v="513" actId="478"/>
          <ac:picMkLst>
            <pc:docMk/>
            <pc:sldMk cId="712870163" sldId="270"/>
            <ac:picMk id="6" creationId="{C5DA3D1A-91CD-4969-9D71-EA03AC86EC93}"/>
          </ac:picMkLst>
        </pc:picChg>
        <pc:picChg chg="add mod">
          <ac:chgData name="Pieter Smith" userId="c24f9dd43091e696" providerId="LiveId" clId="{121D2A9D-F7EE-451E-9E70-4D99282B82C6}" dt="2021-05-09T11:28:09.364" v="519" actId="14100"/>
          <ac:picMkLst>
            <pc:docMk/>
            <pc:sldMk cId="712870163" sldId="270"/>
            <ac:picMk id="7" creationId="{01D311BD-3440-4C90-9285-EE69C27B6018}"/>
          </ac:picMkLst>
        </pc:picChg>
      </pc:sldChg>
      <pc:sldChg chg="addSp delSp modSp add mod">
        <pc:chgData name="Pieter Smith" userId="c24f9dd43091e696" providerId="LiveId" clId="{121D2A9D-F7EE-451E-9E70-4D99282B82C6}" dt="2021-05-09T11:29:08.285" v="528" actId="14100"/>
        <pc:sldMkLst>
          <pc:docMk/>
          <pc:sldMk cId="2945817275" sldId="271"/>
        </pc:sldMkLst>
        <pc:spChg chg="add del mod">
          <ac:chgData name="Pieter Smith" userId="c24f9dd43091e696" providerId="LiveId" clId="{121D2A9D-F7EE-451E-9E70-4D99282B82C6}" dt="2021-05-09T11:28:56.911" v="522"/>
          <ac:spMkLst>
            <pc:docMk/>
            <pc:sldMk cId="2945817275" sldId="271"/>
            <ac:spMk id="4" creationId="{744E2A0A-89EF-4DFA-B063-E2FB269D4C95}"/>
          </ac:spMkLst>
        </pc:spChg>
        <pc:picChg chg="add mod">
          <ac:chgData name="Pieter Smith" userId="c24f9dd43091e696" providerId="LiveId" clId="{121D2A9D-F7EE-451E-9E70-4D99282B82C6}" dt="2021-05-09T11:29:08.285" v="528" actId="14100"/>
          <ac:picMkLst>
            <pc:docMk/>
            <pc:sldMk cId="2945817275" sldId="271"/>
            <ac:picMk id="6" creationId="{5AD2E714-0557-46DE-9136-F4203F9BC2C1}"/>
          </ac:picMkLst>
        </pc:picChg>
        <pc:picChg chg="del">
          <ac:chgData name="Pieter Smith" userId="c24f9dd43091e696" providerId="LiveId" clId="{121D2A9D-F7EE-451E-9E70-4D99282B82C6}" dt="2021-05-09T11:28:47.373" v="521" actId="478"/>
          <ac:picMkLst>
            <pc:docMk/>
            <pc:sldMk cId="2945817275" sldId="271"/>
            <ac:picMk id="7" creationId="{01D311BD-3440-4C90-9285-EE69C27B6018}"/>
          </ac:picMkLst>
        </pc:picChg>
      </pc:sldChg>
      <pc:sldChg chg="addSp delSp modSp add mod">
        <pc:chgData name="Pieter Smith" userId="c24f9dd43091e696" providerId="LiveId" clId="{121D2A9D-F7EE-451E-9E70-4D99282B82C6}" dt="2021-05-09T11:30:06.886" v="538" actId="14100"/>
        <pc:sldMkLst>
          <pc:docMk/>
          <pc:sldMk cId="1056182228" sldId="272"/>
        </pc:sldMkLst>
        <pc:spChg chg="add del mod">
          <ac:chgData name="Pieter Smith" userId="c24f9dd43091e696" providerId="LiveId" clId="{121D2A9D-F7EE-451E-9E70-4D99282B82C6}" dt="2021-05-09T11:29:55.459" v="532"/>
          <ac:spMkLst>
            <pc:docMk/>
            <pc:sldMk cId="1056182228" sldId="272"/>
            <ac:spMk id="4" creationId="{F796AF38-4E2E-48FF-879A-64292102B72D}"/>
          </ac:spMkLst>
        </pc:spChg>
        <pc:picChg chg="del mod">
          <ac:chgData name="Pieter Smith" userId="c24f9dd43091e696" providerId="LiveId" clId="{121D2A9D-F7EE-451E-9E70-4D99282B82C6}" dt="2021-05-09T11:29:30.110" v="531" actId="478"/>
          <ac:picMkLst>
            <pc:docMk/>
            <pc:sldMk cId="1056182228" sldId="272"/>
            <ac:picMk id="6" creationId="{5AD2E714-0557-46DE-9136-F4203F9BC2C1}"/>
          </ac:picMkLst>
        </pc:picChg>
        <pc:picChg chg="add mod">
          <ac:chgData name="Pieter Smith" userId="c24f9dd43091e696" providerId="LiveId" clId="{121D2A9D-F7EE-451E-9E70-4D99282B82C6}" dt="2021-05-09T11:30:06.886" v="538" actId="14100"/>
          <ac:picMkLst>
            <pc:docMk/>
            <pc:sldMk cId="1056182228" sldId="272"/>
            <ac:picMk id="7" creationId="{2620886B-930C-4694-ADED-0292F47B0ABC}"/>
          </ac:picMkLst>
        </pc:picChg>
      </pc:sldChg>
      <pc:sldChg chg="addSp delSp modSp add mod">
        <pc:chgData name="Pieter Smith" userId="c24f9dd43091e696" providerId="LiveId" clId="{121D2A9D-F7EE-451E-9E70-4D99282B82C6}" dt="2021-05-09T11:30:45.131" v="546" actId="1076"/>
        <pc:sldMkLst>
          <pc:docMk/>
          <pc:sldMk cId="2503454522" sldId="273"/>
        </pc:sldMkLst>
        <pc:spChg chg="add del mod">
          <ac:chgData name="Pieter Smith" userId="c24f9dd43091e696" providerId="LiveId" clId="{121D2A9D-F7EE-451E-9E70-4D99282B82C6}" dt="2021-05-09T11:30:34.010" v="541"/>
          <ac:spMkLst>
            <pc:docMk/>
            <pc:sldMk cId="2503454522" sldId="273"/>
            <ac:spMk id="4" creationId="{E185C6CC-7C86-470E-8BE1-782C291D9F1F}"/>
          </ac:spMkLst>
        </pc:spChg>
        <pc:picChg chg="add mod">
          <ac:chgData name="Pieter Smith" userId="c24f9dd43091e696" providerId="LiveId" clId="{121D2A9D-F7EE-451E-9E70-4D99282B82C6}" dt="2021-05-09T11:30:45.131" v="546" actId="1076"/>
          <ac:picMkLst>
            <pc:docMk/>
            <pc:sldMk cId="2503454522" sldId="273"/>
            <ac:picMk id="6" creationId="{A09F3BAF-44AA-45BE-98A6-F25E2127402B}"/>
          </ac:picMkLst>
        </pc:picChg>
        <pc:picChg chg="del">
          <ac:chgData name="Pieter Smith" userId="c24f9dd43091e696" providerId="LiveId" clId="{121D2A9D-F7EE-451E-9E70-4D99282B82C6}" dt="2021-05-09T11:30:13.747" v="540" actId="478"/>
          <ac:picMkLst>
            <pc:docMk/>
            <pc:sldMk cId="2503454522" sldId="273"/>
            <ac:picMk id="7" creationId="{2620886B-930C-4694-ADED-0292F47B0ABC}"/>
          </ac:picMkLst>
        </pc:picChg>
      </pc:sldChg>
      <pc:sldChg chg="addSp delSp modSp add mod">
        <pc:chgData name="Pieter Smith" userId="c24f9dd43091e696" providerId="LiveId" clId="{121D2A9D-F7EE-451E-9E70-4D99282B82C6}" dt="2021-05-09T11:31:14.925" v="552" actId="1076"/>
        <pc:sldMkLst>
          <pc:docMk/>
          <pc:sldMk cId="148186214" sldId="274"/>
        </pc:sldMkLst>
        <pc:spChg chg="add del mod">
          <ac:chgData name="Pieter Smith" userId="c24f9dd43091e696" providerId="LiveId" clId="{121D2A9D-F7EE-451E-9E70-4D99282B82C6}" dt="2021-05-09T11:31:00.977" v="549"/>
          <ac:spMkLst>
            <pc:docMk/>
            <pc:sldMk cId="148186214" sldId="274"/>
            <ac:spMk id="4" creationId="{4C571F02-3EF2-4252-B2FB-7CCA4E887248}"/>
          </ac:spMkLst>
        </pc:spChg>
        <pc:picChg chg="del">
          <ac:chgData name="Pieter Smith" userId="c24f9dd43091e696" providerId="LiveId" clId="{121D2A9D-F7EE-451E-9E70-4D99282B82C6}" dt="2021-05-09T11:30:57.552" v="548" actId="478"/>
          <ac:picMkLst>
            <pc:docMk/>
            <pc:sldMk cId="148186214" sldId="274"/>
            <ac:picMk id="6" creationId="{A09F3BAF-44AA-45BE-98A6-F25E2127402B}"/>
          </ac:picMkLst>
        </pc:picChg>
        <pc:picChg chg="add mod">
          <ac:chgData name="Pieter Smith" userId="c24f9dd43091e696" providerId="LiveId" clId="{121D2A9D-F7EE-451E-9E70-4D99282B82C6}" dt="2021-05-09T11:31:14.925" v="552" actId="1076"/>
          <ac:picMkLst>
            <pc:docMk/>
            <pc:sldMk cId="148186214" sldId="274"/>
            <ac:picMk id="7" creationId="{E8D193DB-4CF8-4F1B-B548-92ABD6532D28}"/>
          </ac:picMkLst>
        </pc:picChg>
      </pc:sldChg>
      <pc:sldChg chg="addSp delSp modSp add mod">
        <pc:chgData name="Pieter Smith" userId="c24f9dd43091e696" providerId="LiveId" clId="{121D2A9D-F7EE-451E-9E70-4D99282B82C6}" dt="2021-05-09T11:32:41.722" v="565" actId="14100"/>
        <pc:sldMkLst>
          <pc:docMk/>
          <pc:sldMk cId="2600471157" sldId="275"/>
        </pc:sldMkLst>
        <pc:spChg chg="add del mod">
          <ac:chgData name="Pieter Smith" userId="c24f9dd43091e696" providerId="LiveId" clId="{121D2A9D-F7EE-451E-9E70-4D99282B82C6}" dt="2021-05-09T11:31:51.053" v="555"/>
          <ac:spMkLst>
            <pc:docMk/>
            <pc:sldMk cId="2600471157" sldId="275"/>
            <ac:spMk id="4" creationId="{915C70F1-E00A-421A-813B-393360FA2247}"/>
          </ac:spMkLst>
        </pc:spChg>
        <pc:picChg chg="add mod modCrop">
          <ac:chgData name="Pieter Smith" userId="c24f9dd43091e696" providerId="LiveId" clId="{121D2A9D-F7EE-451E-9E70-4D99282B82C6}" dt="2021-05-09T11:32:41.722" v="565" actId="14100"/>
          <ac:picMkLst>
            <pc:docMk/>
            <pc:sldMk cId="2600471157" sldId="275"/>
            <ac:picMk id="6" creationId="{E6EA28B5-2C33-49C4-97B0-98D66EBC0AF9}"/>
          </ac:picMkLst>
        </pc:picChg>
        <pc:picChg chg="del">
          <ac:chgData name="Pieter Smith" userId="c24f9dd43091e696" providerId="LiveId" clId="{121D2A9D-F7EE-451E-9E70-4D99282B82C6}" dt="2021-05-09T11:31:20.123" v="554" actId="478"/>
          <ac:picMkLst>
            <pc:docMk/>
            <pc:sldMk cId="2600471157" sldId="275"/>
            <ac:picMk id="7" creationId="{E8D193DB-4CF8-4F1B-B548-92ABD6532D28}"/>
          </ac:picMkLst>
        </pc:picChg>
      </pc:sldChg>
      <pc:sldChg chg="addSp delSp modSp add mod">
        <pc:chgData name="Pieter Smith" userId="c24f9dd43091e696" providerId="LiveId" clId="{121D2A9D-F7EE-451E-9E70-4D99282B82C6}" dt="2021-05-09T11:34:12.369" v="578"/>
        <pc:sldMkLst>
          <pc:docMk/>
          <pc:sldMk cId="3329970088" sldId="276"/>
        </pc:sldMkLst>
        <pc:spChg chg="add del mod">
          <ac:chgData name="Pieter Smith" userId="c24f9dd43091e696" providerId="LiveId" clId="{121D2A9D-F7EE-451E-9E70-4D99282B82C6}" dt="2021-05-09T11:33:28.067" v="571"/>
          <ac:spMkLst>
            <pc:docMk/>
            <pc:sldMk cId="3329970088" sldId="276"/>
            <ac:spMk id="4" creationId="{57EB79A0-BA7B-4C12-86E9-1DA6B15273E8}"/>
          </ac:spMkLst>
        </pc:spChg>
        <pc:picChg chg="add del mod">
          <ac:chgData name="Pieter Smith" userId="c24f9dd43091e696" providerId="LiveId" clId="{121D2A9D-F7EE-451E-9E70-4D99282B82C6}" dt="2021-05-09T11:33:24.776" v="570" actId="478"/>
          <ac:picMkLst>
            <pc:docMk/>
            <pc:sldMk cId="3329970088" sldId="276"/>
            <ac:picMk id="6" creationId="{E6EA28B5-2C33-49C4-97B0-98D66EBC0AF9}"/>
          </ac:picMkLst>
        </pc:picChg>
        <pc:picChg chg="add mod">
          <ac:chgData name="Pieter Smith" userId="c24f9dd43091e696" providerId="LiveId" clId="{121D2A9D-F7EE-451E-9E70-4D99282B82C6}" dt="2021-05-09T11:33:41.080" v="576" actId="1076"/>
          <ac:picMkLst>
            <pc:docMk/>
            <pc:sldMk cId="3329970088" sldId="276"/>
            <ac:picMk id="7" creationId="{EE9C7C8B-498B-4DB4-BCA8-03A091CC73AB}"/>
          </ac:picMkLst>
        </pc:picChg>
        <pc:picChg chg="add mod">
          <ac:chgData name="Pieter Smith" userId="c24f9dd43091e696" providerId="LiveId" clId="{121D2A9D-F7EE-451E-9E70-4D99282B82C6}" dt="2021-05-09T11:34:12.369" v="578"/>
          <ac:picMkLst>
            <pc:docMk/>
            <pc:sldMk cId="3329970088" sldId="276"/>
            <ac:picMk id="8" creationId="{18482FF3-C9CB-4357-A683-E79B6102974B}"/>
          </ac:picMkLst>
        </pc:picChg>
      </pc:sldChg>
      <pc:sldChg chg="addSp delSp modSp add mod">
        <pc:chgData name="Pieter Smith" userId="c24f9dd43091e696" providerId="LiveId" clId="{121D2A9D-F7EE-451E-9E70-4D99282B82C6}" dt="2021-05-09T11:34:34.078" v="586" actId="1076"/>
        <pc:sldMkLst>
          <pc:docMk/>
          <pc:sldMk cId="2001810710" sldId="277"/>
        </pc:sldMkLst>
        <pc:spChg chg="add del mod">
          <ac:chgData name="Pieter Smith" userId="c24f9dd43091e696" providerId="LiveId" clId="{121D2A9D-F7EE-451E-9E70-4D99282B82C6}" dt="2021-05-09T11:34:18.981" v="581"/>
          <ac:spMkLst>
            <pc:docMk/>
            <pc:sldMk cId="2001810710" sldId="277"/>
            <ac:spMk id="4" creationId="{4EF19DE4-92E6-4329-B534-6FCDE0453C76}"/>
          </ac:spMkLst>
        </pc:spChg>
        <pc:picChg chg="add mod">
          <ac:chgData name="Pieter Smith" userId="c24f9dd43091e696" providerId="LiveId" clId="{121D2A9D-F7EE-451E-9E70-4D99282B82C6}" dt="2021-05-09T11:34:34.078" v="586" actId="1076"/>
          <ac:picMkLst>
            <pc:docMk/>
            <pc:sldMk cId="2001810710" sldId="277"/>
            <ac:picMk id="6" creationId="{EA88D7E0-D012-4F6E-9D12-CBCBC156B2C9}"/>
          </ac:picMkLst>
        </pc:picChg>
        <pc:picChg chg="del">
          <ac:chgData name="Pieter Smith" userId="c24f9dd43091e696" providerId="LiveId" clId="{121D2A9D-F7EE-451E-9E70-4D99282B82C6}" dt="2021-05-09T11:34:15.963" v="580" actId="478"/>
          <ac:picMkLst>
            <pc:docMk/>
            <pc:sldMk cId="2001810710" sldId="277"/>
            <ac:picMk id="7" creationId="{EE9C7C8B-498B-4DB4-BCA8-03A091CC73AB}"/>
          </ac:picMkLst>
        </pc:picChg>
      </pc:sldChg>
      <pc:sldChg chg="addSp delSp modSp add mod">
        <pc:chgData name="Pieter Smith" userId="c24f9dd43091e696" providerId="LiveId" clId="{121D2A9D-F7EE-451E-9E70-4D99282B82C6}" dt="2021-05-09T11:36:01.561" v="597"/>
        <pc:sldMkLst>
          <pc:docMk/>
          <pc:sldMk cId="2910934308" sldId="278"/>
        </pc:sldMkLst>
        <pc:spChg chg="add del mod">
          <ac:chgData name="Pieter Smith" userId="c24f9dd43091e696" providerId="LiveId" clId="{121D2A9D-F7EE-451E-9E70-4D99282B82C6}" dt="2021-05-09T11:35:21.829" v="589"/>
          <ac:spMkLst>
            <pc:docMk/>
            <pc:sldMk cId="2910934308" sldId="278"/>
            <ac:spMk id="4" creationId="{F9B3C515-E283-4A1B-A996-8E3A92E1669D}"/>
          </ac:spMkLst>
        </pc:spChg>
        <pc:picChg chg="del">
          <ac:chgData name="Pieter Smith" userId="c24f9dd43091e696" providerId="LiveId" clId="{121D2A9D-F7EE-451E-9E70-4D99282B82C6}" dt="2021-05-09T11:35:18.533" v="588" actId="478"/>
          <ac:picMkLst>
            <pc:docMk/>
            <pc:sldMk cId="2910934308" sldId="278"/>
            <ac:picMk id="6" creationId="{EA88D7E0-D012-4F6E-9D12-CBCBC156B2C9}"/>
          </ac:picMkLst>
        </pc:picChg>
        <pc:picChg chg="add mod modCrop">
          <ac:chgData name="Pieter Smith" userId="c24f9dd43091e696" providerId="LiveId" clId="{121D2A9D-F7EE-451E-9E70-4D99282B82C6}" dt="2021-05-09T11:35:42.084" v="595" actId="732"/>
          <ac:picMkLst>
            <pc:docMk/>
            <pc:sldMk cId="2910934308" sldId="278"/>
            <ac:picMk id="7" creationId="{660C6A6A-58B1-46B3-AD31-F9678BFDCBD5}"/>
          </ac:picMkLst>
        </pc:picChg>
        <pc:picChg chg="add mod">
          <ac:chgData name="Pieter Smith" userId="c24f9dd43091e696" providerId="LiveId" clId="{121D2A9D-F7EE-451E-9E70-4D99282B82C6}" dt="2021-05-09T11:36:01.561" v="597"/>
          <ac:picMkLst>
            <pc:docMk/>
            <pc:sldMk cId="2910934308" sldId="278"/>
            <ac:picMk id="8" creationId="{251D3AF5-2C69-48DB-83F3-CF1BDFA7E901}"/>
          </ac:picMkLst>
        </pc:picChg>
      </pc:sldChg>
      <pc:sldChg chg="addSp delSp modSp add mod">
        <pc:chgData name="Pieter Smith" userId="c24f9dd43091e696" providerId="LiveId" clId="{121D2A9D-F7EE-451E-9E70-4D99282B82C6}" dt="2021-05-09T11:36:19.138" v="605" actId="1076"/>
        <pc:sldMkLst>
          <pc:docMk/>
          <pc:sldMk cId="2112714412" sldId="279"/>
        </pc:sldMkLst>
        <pc:spChg chg="add del mod">
          <ac:chgData name="Pieter Smith" userId="c24f9dd43091e696" providerId="LiveId" clId="{121D2A9D-F7EE-451E-9E70-4D99282B82C6}" dt="2021-05-09T11:36:07.599" v="600"/>
          <ac:spMkLst>
            <pc:docMk/>
            <pc:sldMk cId="2112714412" sldId="279"/>
            <ac:spMk id="4" creationId="{86A4813D-B661-4DC4-896F-0BEB66EB0550}"/>
          </ac:spMkLst>
        </pc:spChg>
        <pc:picChg chg="add mod">
          <ac:chgData name="Pieter Smith" userId="c24f9dd43091e696" providerId="LiveId" clId="{121D2A9D-F7EE-451E-9E70-4D99282B82C6}" dt="2021-05-09T11:36:19.138" v="605" actId="1076"/>
          <ac:picMkLst>
            <pc:docMk/>
            <pc:sldMk cId="2112714412" sldId="279"/>
            <ac:picMk id="6" creationId="{42089D19-BACF-483B-BCD7-E8250791D526}"/>
          </ac:picMkLst>
        </pc:picChg>
        <pc:picChg chg="del">
          <ac:chgData name="Pieter Smith" userId="c24f9dd43091e696" providerId="LiveId" clId="{121D2A9D-F7EE-451E-9E70-4D99282B82C6}" dt="2021-05-09T11:36:05.116" v="599" actId="478"/>
          <ac:picMkLst>
            <pc:docMk/>
            <pc:sldMk cId="2112714412" sldId="279"/>
            <ac:picMk id="7" creationId="{660C6A6A-58B1-46B3-AD31-F9678BFDCBD5}"/>
          </ac:picMkLst>
        </pc:picChg>
      </pc:sldChg>
      <pc:sldChg chg="addSp delSp modSp add mod ord">
        <pc:chgData name="Pieter Smith" userId="c24f9dd43091e696" providerId="LiveId" clId="{121D2A9D-F7EE-451E-9E70-4D99282B82C6}" dt="2021-05-09T11:37:35.337" v="616" actId="732"/>
        <pc:sldMkLst>
          <pc:docMk/>
          <pc:sldMk cId="2257562459" sldId="280"/>
        </pc:sldMkLst>
        <pc:spChg chg="add del mod">
          <ac:chgData name="Pieter Smith" userId="c24f9dd43091e696" providerId="LiveId" clId="{121D2A9D-F7EE-451E-9E70-4D99282B82C6}" dt="2021-05-09T11:37:15.087" v="610"/>
          <ac:spMkLst>
            <pc:docMk/>
            <pc:sldMk cId="2257562459" sldId="280"/>
            <ac:spMk id="4" creationId="{40888518-DF44-473F-8D8A-8B8D31F49243}"/>
          </ac:spMkLst>
        </pc:spChg>
        <pc:picChg chg="del">
          <ac:chgData name="Pieter Smith" userId="c24f9dd43091e696" providerId="LiveId" clId="{121D2A9D-F7EE-451E-9E70-4D99282B82C6}" dt="2021-05-09T11:37:12.426" v="609" actId="478"/>
          <ac:picMkLst>
            <pc:docMk/>
            <pc:sldMk cId="2257562459" sldId="280"/>
            <ac:picMk id="6" creationId="{42089D19-BACF-483B-BCD7-E8250791D526}"/>
          </ac:picMkLst>
        </pc:picChg>
        <pc:picChg chg="add mod modCrop">
          <ac:chgData name="Pieter Smith" userId="c24f9dd43091e696" providerId="LiveId" clId="{121D2A9D-F7EE-451E-9E70-4D99282B82C6}" dt="2021-05-09T11:37:35.337" v="616" actId="732"/>
          <ac:picMkLst>
            <pc:docMk/>
            <pc:sldMk cId="2257562459" sldId="280"/>
            <ac:picMk id="7" creationId="{72DE0986-7F67-484D-A033-414C9AAC04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5399-A845-4182-A230-36ED1DD39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FB467-D096-4D5A-8F27-8E77B9DD6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0C151-F1A5-4CC7-8219-844E1DE1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BD6E-DEE3-4948-B230-3D558F69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44A75-52F8-40E4-8E13-57FF0CFE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60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8634-6160-4C15-96AF-86B75C87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C0E48-C8DA-4DD2-AEC9-CDE66B1F6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7ABA1-D34F-48C0-8E44-0D53E9F9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F303-512E-4DE6-A4F4-BBD4032B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DE3F6-0F21-47EC-8637-134C1E9B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540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2BA2C-032A-470A-BDB7-D9DBE7FF4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6F5A4-9B01-427F-8E37-071F2C035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41AF9-EF1B-461C-AC93-9BBE79D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D437-E479-4EB9-8E71-6759F1C6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8CFA-0835-49B2-BDF0-BC019B21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02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BC8-4D67-422F-9D2A-A2599FAC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72A1-53C5-433B-A809-9C9EF622E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3EC7-D9DB-438D-88C5-FDD2A2AC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3F0DB-A2A3-4721-B7C2-1EC2B3FC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237FD-FF94-4656-852E-11275811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57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F17C-7514-4D7B-B8B0-88FF8996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AC4EC-5C6D-4CB5-AFBF-3B5999678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79C52-4F96-4C70-BEBA-E816BDD0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599B-85C8-47A3-A159-DF2EE44B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282B3-3DB4-4CAE-940C-AFCFF3D8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9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1585-F30C-47E1-A788-1EF8269E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159DD-88D8-4E85-A3F7-FE4605970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9A47-05A1-4B20-85AC-D79C4D6B7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8D75-FA10-4889-8364-F2FA6EB4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B785-29C2-4261-AAA5-A33FB3DB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984A7-0C21-425F-AEAD-07F51173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540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48A1-11FD-479E-BE56-BC7C2CAD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C179-7B6E-40D7-81D7-3871A7FF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7C965-2596-4D4A-A01B-7209454D8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4F789-47DD-442D-85AC-5C95295D2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BC620-292C-482E-A8E8-FBB43BAED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C8295-C3BB-4287-BDF7-1D88F3BE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03BB7-3B88-48F0-999D-068A18BC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60754-A946-437D-9532-5AC9486A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99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DB8E-C8BD-44D0-8784-ECEFC141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C0C54-BE35-48FD-B097-F604F3BC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6D642-4A98-4A54-A854-486757DA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05F7C-DA18-4D34-8272-328BEB47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337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40540-2FB2-4545-9B38-964E1690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C9D6B-8517-4BDA-A910-B8036647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9FB8E-7F89-4B89-A090-FE856C6E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691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CACC-EB38-43DC-A66F-8EB687BF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C9AB-5250-4465-9554-6FE79A55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2904F-581E-473B-A403-74B8864A6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F6F80-727D-4E6E-9F1E-3860095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E2633-48EB-4266-913B-80489C49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1237E-F782-4149-AAFE-39E613EA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28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A7BA-1CDF-4048-ABE9-6BBFD59B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B3864-E4EA-415B-B71A-CBC0FA67C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6007-E224-4AF7-8CC3-E19EC045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B2384-7975-4655-BBBF-B58A31A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FF348-98B7-4BF4-9FBB-CC3EC626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CEEF7-B8F5-4F57-8313-20E46AC8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989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93268-77B7-420C-B698-9902A3F3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83B4D-9D3D-4DE7-9F5E-A0B3E97A7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B935-F13D-418F-B67A-C35292150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2FCC-128E-460D-84FA-7D4F78747422}" type="datetimeFigureOut">
              <a:rPr lang="en-ZA" smtClean="0"/>
              <a:t>2021/05/09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A1478-E2B5-4192-8CF4-E5AA8F13E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01757-41A6-4DB1-9B69-F8203A551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9217-4365-4ADE-9FA8-67A89964D3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47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5CF1-1C27-4578-AD88-AB644E64F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ZA" sz="8800" dirty="0"/>
              <a:t>PREMILLENNIALISM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0CB81-68DC-449B-B046-BA32F7CE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ZA" sz="5400" dirty="0"/>
              <a:t>Hermeneutics and History</a:t>
            </a:r>
          </a:p>
        </p:txBody>
      </p:sp>
    </p:spTree>
    <p:extLst>
      <p:ext uri="{BB962C8B-B14F-4D97-AF65-F5344CB8AC3E}">
        <p14:creationId xmlns:p14="http://schemas.microsoft.com/office/powerpoint/2010/main" val="329511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E101830-5EBC-41B0-AD29-25678D0AC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" b="5562"/>
          <a:stretch/>
        </p:blipFill>
        <p:spPr>
          <a:xfrm>
            <a:off x="0" y="6772"/>
            <a:ext cx="12193688" cy="6851228"/>
          </a:xfrm>
        </p:spPr>
      </p:pic>
    </p:spTree>
    <p:extLst>
      <p:ext uri="{BB962C8B-B14F-4D97-AF65-F5344CB8AC3E}">
        <p14:creationId xmlns:p14="http://schemas.microsoft.com/office/powerpoint/2010/main" val="8646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5F74FA80-7DF6-4FC1-914E-F552B28BC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6" y="942393"/>
            <a:ext cx="12279112" cy="5153200"/>
          </a:xfrm>
        </p:spPr>
      </p:pic>
    </p:spTree>
    <p:extLst>
      <p:ext uri="{BB962C8B-B14F-4D97-AF65-F5344CB8AC3E}">
        <p14:creationId xmlns:p14="http://schemas.microsoft.com/office/powerpoint/2010/main" val="42387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230F6EB5-E5E2-48C9-BB78-39C158B3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4" y="970384"/>
            <a:ext cx="12332667" cy="4730620"/>
          </a:xfrm>
        </p:spPr>
      </p:pic>
    </p:spTree>
    <p:extLst>
      <p:ext uri="{BB962C8B-B14F-4D97-AF65-F5344CB8AC3E}">
        <p14:creationId xmlns:p14="http://schemas.microsoft.com/office/powerpoint/2010/main" val="191977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1608660C-FC97-4C89-95E0-E2BDEE552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58" y="1354785"/>
            <a:ext cx="12633038" cy="4465321"/>
          </a:xfrm>
        </p:spPr>
      </p:pic>
    </p:spTree>
    <p:extLst>
      <p:ext uri="{BB962C8B-B14F-4D97-AF65-F5344CB8AC3E}">
        <p14:creationId xmlns:p14="http://schemas.microsoft.com/office/powerpoint/2010/main" val="328818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C5DA3D1A-91CD-4969-9D71-EA03AC86E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79"/>
            <a:ext cx="12192000" cy="6036430"/>
          </a:xfrm>
        </p:spPr>
      </p:pic>
    </p:spTree>
    <p:extLst>
      <p:ext uri="{BB962C8B-B14F-4D97-AF65-F5344CB8AC3E}">
        <p14:creationId xmlns:p14="http://schemas.microsoft.com/office/powerpoint/2010/main" val="23911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01D311BD-3440-4C90-9285-EE69C27B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69" y="365125"/>
            <a:ext cx="12535733" cy="5923708"/>
          </a:xfrm>
        </p:spPr>
      </p:pic>
    </p:spTree>
    <p:extLst>
      <p:ext uri="{BB962C8B-B14F-4D97-AF65-F5344CB8AC3E}">
        <p14:creationId xmlns:p14="http://schemas.microsoft.com/office/powerpoint/2010/main" val="71287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AD2E714-0557-46DE-9136-F4203F9BC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03" y="0"/>
            <a:ext cx="12452405" cy="6858000"/>
          </a:xfrm>
        </p:spPr>
      </p:pic>
    </p:spTree>
    <p:extLst>
      <p:ext uri="{BB962C8B-B14F-4D97-AF65-F5344CB8AC3E}">
        <p14:creationId xmlns:p14="http://schemas.microsoft.com/office/powerpoint/2010/main" val="294581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2620886B-930C-4694-ADED-0292F47B0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2848" cy="6858000"/>
          </a:xfrm>
        </p:spPr>
      </p:pic>
    </p:spTree>
    <p:extLst>
      <p:ext uri="{BB962C8B-B14F-4D97-AF65-F5344CB8AC3E}">
        <p14:creationId xmlns:p14="http://schemas.microsoft.com/office/powerpoint/2010/main" val="105618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A09F3BAF-44AA-45BE-98A6-F25E21274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207574"/>
          </a:xfrm>
        </p:spPr>
      </p:pic>
    </p:spTree>
    <p:extLst>
      <p:ext uri="{BB962C8B-B14F-4D97-AF65-F5344CB8AC3E}">
        <p14:creationId xmlns:p14="http://schemas.microsoft.com/office/powerpoint/2010/main" val="250345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D193DB-4CF8-4F1B-B548-92ABD6532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4" y="1290637"/>
            <a:ext cx="12418948" cy="4276725"/>
          </a:xfrm>
        </p:spPr>
      </p:pic>
    </p:spTree>
    <p:extLst>
      <p:ext uri="{BB962C8B-B14F-4D97-AF65-F5344CB8AC3E}">
        <p14:creationId xmlns:p14="http://schemas.microsoft.com/office/powerpoint/2010/main" val="14818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898D-C05C-4BEB-A4C0-13A40D3D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27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ZA" sz="4800" dirty="0"/>
              <a:t>PREMILLENNIALISM</a:t>
            </a:r>
            <a:br>
              <a:rPr lang="en-ZA" sz="4800" dirty="0"/>
            </a:br>
            <a:r>
              <a:rPr lang="en-ZA" sz="4800" dirty="0"/>
              <a:t>Hermeneutics and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A8A5-D164-4686-96A7-0163D72C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843"/>
            <a:ext cx="10515600" cy="4206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r>
              <a:rPr lang="en-ZA" sz="4400" dirty="0"/>
              <a:t>The same hermeneutic that makes us Calvinists and Reformed in our salvation makes us Premillennialists</a:t>
            </a:r>
          </a:p>
        </p:txBody>
      </p:sp>
    </p:spTree>
    <p:extLst>
      <p:ext uri="{BB962C8B-B14F-4D97-AF65-F5344CB8AC3E}">
        <p14:creationId xmlns:p14="http://schemas.microsoft.com/office/powerpoint/2010/main" val="369584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EA28B5-2C33-49C4-97B0-98D66EBC0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047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9C7C8B-498B-4DB4-BCA8-03A091CC7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75"/>
            <a:ext cx="12336958" cy="6210300"/>
          </a:xfrm>
        </p:spPr>
      </p:pic>
    </p:spTree>
    <p:extLst>
      <p:ext uri="{BB962C8B-B14F-4D97-AF65-F5344CB8AC3E}">
        <p14:creationId xmlns:p14="http://schemas.microsoft.com/office/powerpoint/2010/main" val="3329970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88D7E0-D012-4F6E-9D12-CBCBC156B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6" y="216709"/>
            <a:ext cx="12252006" cy="6424582"/>
          </a:xfrm>
        </p:spPr>
      </p:pic>
    </p:spTree>
    <p:extLst>
      <p:ext uri="{BB962C8B-B14F-4D97-AF65-F5344CB8AC3E}">
        <p14:creationId xmlns:p14="http://schemas.microsoft.com/office/powerpoint/2010/main" val="200181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660C6A6A-58B1-46B3-AD31-F9678BFDC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"/>
          <a:stretch/>
        </p:blipFill>
        <p:spPr>
          <a:xfrm>
            <a:off x="-48678" y="182562"/>
            <a:ext cx="12289356" cy="6380163"/>
          </a:xfrm>
        </p:spPr>
      </p:pic>
    </p:spTree>
    <p:extLst>
      <p:ext uri="{BB962C8B-B14F-4D97-AF65-F5344CB8AC3E}">
        <p14:creationId xmlns:p14="http://schemas.microsoft.com/office/powerpoint/2010/main" val="291093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72DE0986-7F67-484D-A033-414C9AAC0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"/>
          <a:stretch/>
        </p:blipFill>
        <p:spPr>
          <a:xfrm>
            <a:off x="0" y="241550"/>
            <a:ext cx="12192000" cy="6251326"/>
          </a:xfrm>
        </p:spPr>
      </p:pic>
    </p:spTree>
    <p:extLst>
      <p:ext uri="{BB962C8B-B14F-4D97-AF65-F5344CB8AC3E}">
        <p14:creationId xmlns:p14="http://schemas.microsoft.com/office/powerpoint/2010/main" val="2257562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2089D19-BACF-483B-BCD7-E8250791D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35" y="1323909"/>
            <a:ext cx="12292035" cy="4210182"/>
          </a:xfrm>
        </p:spPr>
      </p:pic>
    </p:spTree>
    <p:extLst>
      <p:ext uri="{BB962C8B-B14F-4D97-AF65-F5344CB8AC3E}">
        <p14:creationId xmlns:p14="http://schemas.microsoft.com/office/powerpoint/2010/main" val="211271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898D-C05C-4BEB-A4C0-13A40D3D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27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ZA" sz="4800" dirty="0"/>
              <a:t>PREMILLENNIALISM</a:t>
            </a:r>
            <a:br>
              <a:rPr lang="en-ZA" sz="4800" dirty="0"/>
            </a:br>
            <a:r>
              <a:rPr lang="en-ZA" sz="4800" dirty="0"/>
              <a:t>Hermeneutics and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A8A5-D164-4686-96A7-0163D72C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843"/>
            <a:ext cx="10515600" cy="420612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buNone/>
            </a:pPr>
            <a:endParaRPr lang="en-Z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Z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must frankly admit that a literal interpretation of the Old Testament prophecies gives us just such a picture of an earthly reign of the Messiah as the premillennialist pictures.”</a:t>
            </a: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Z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Floyd Hamilton (critic of premillennialism)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4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898D-C05C-4BEB-A4C0-13A40D3D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27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ZA" sz="4800" dirty="0"/>
              <a:t>PREMILLENNIALISM</a:t>
            </a:r>
            <a:br>
              <a:rPr lang="en-ZA" sz="4800" dirty="0"/>
            </a:br>
            <a:r>
              <a:rPr lang="en-ZA" sz="4800" dirty="0"/>
              <a:t>Hermeneutics and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A8A5-D164-4686-96A7-0163D72C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843"/>
            <a:ext cx="10515600" cy="420612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buNone/>
            </a:pP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Z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Postmillennialist Loraine </a:t>
            </a:r>
            <a:r>
              <a:rPr lang="en-ZA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Boettner</a:t>
            </a:r>
            <a:r>
              <a:rPr lang="en-Z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concurred, stating, “It is generally agreed that if the prophecies are to be taken literally, they do foretell a restoration of the nation of Israel in the land of Palestine with the Jews having a prominent place in that kingdom and ruling over the other nations.”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898D-C05C-4BEB-A4C0-13A40D3D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27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ZA" sz="4800" dirty="0"/>
              <a:t>PREMILLENNIALISM</a:t>
            </a:r>
            <a:br>
              <a:rPr lang="en-ZA" sz="4800" dirty="0"/>
            </a:br>
            <a:r>
              <a:rPr lang="en-ZA" sz="4800" dirty="0"/>
              <a:t>Hermeneutics and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A8A5-D164-4686-96A7-0163D72C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843"/>
            <a:ext cx="10515600" cy="420612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Nineteenth-century Presbyterian pastor E. R. Craven sums this up well: The Literalist (so called) is not one who denies that figurative language, that symbols, are used in prophecy, nor does he deny that great spiritual truths are set forth therein; his position is, simply, that the prophecies are to be normally interpreted (i.e., according to the received laws of language) as any </a:t>
            </a:r>
            <a:r>
              <a:rPr lang="en-ZA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utterances </a:t>
            </a:r>
            <a:r>
              <a:rPr lang="en-Z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interpreted—that is manifestly literal being regarded as literal, that which is manifestly figurative being so regarded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1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D19A613-98B9-4459-AE60-D4B8398B7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3" y="528478"/>
            <a:ext cx="11564173" cy="5801044"/>
          </a:xfrm>
        </p:spPr>
      </p:pic>
    </p:spTree>
    <p:extLst>
      <p:ext uri="{BB962C8B-B14F-4D97-AF65-F5344CB8AC3E}">
        <p14:creationId xmlns:p14="http://schemas.microsoft.com/office/powerpoint/2010/main" val="373309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5479CE7-0541-4540-A3B8-B7E2A3AF9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24" y="983087"/>
            <a:ext cx="12529447" cy="4183824"/>
          </a:xfrm>
        </p:spPr>
      </p:pic>
    </p:spTree>
    <p:extLst>
      <p:ext uri="{BB962C8B-B14F-4D97-AF65-F5344CB8AC3E}">
        <p14:creationId xmlns:p14="http://schemas.microsoft.com/office/powerpoint/2010/main" val="31822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0643A78A-7546-4F9E-A9C3-11FEF05C1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82" y="1010844"/>
            <a:ext cx="12587363" cy="4836311"/>
          </a:xfrm>
        </p:spPr>
      </p:pic>
    </p:spTree>
    <p:extLst>
      <p:ext uri="{BB962C8B-B14F-4D97-AF65-F5344CB8AC3E}">
        <p14:creationId xmlns:p14="http://schemas.microsoft.com/office/powerpoint/2010/main" val="389658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169-CFBB-4C90-A8D7-FF98750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8E550722-2207-4AF2-82A5-1C8D470A3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821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233</Words>
  <Application>Microsoft Office PowerPoint</Application>
  <PresentationFormat>Widescreen</PresentationFormat>
  <Paragraphs>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PREMILLENNIALISM</vt:lpstr>
      <vt:lpstr>PREMILLENNIALISM Hermeneutics and History</vt:lpstr>
      <vt:lpstr>PREMILLENNIALISM Hermeneutics and History</vt:lpstr>
      <vt:lpstr>PREMILLENNIALISM Hermeneutics and History</vt:lpstr>
      <vt:lpstr>PREMILLENNIALISM Hermeneutics and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PREMILLENNIALISM</dc:title>
  <dc:creator>Pieter Smith</dc:creator>
  <cp:lastModifiedBy>Pieter Smith</cp:lastModifiedBy>
  <cp:revision>1</cp:revision>
  <dcterms:created xsi:type="dcterms:W3CDTF">2021-05-09T11:07:54Z</dcterms:created>
  <dcterms:modified xsi:type="dcterms:W3CDTF">2021-05-09T11:39:16Z</dcterms:modified>
</cp:coreProperties>
</file>